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1" r:id="rId3"/>
    <p:sldId id="262" r:id="rId4"/>
    <p:sldId id="263" r:id="rId5"/>
    <p:sldId id="264" r:id="rId6"/>
    <p:sldId id="265" r:id="rId7"/>
    <p:sldId id="268" r:id="rId8"/>
    <p:sldId id="269" r:id="rId9"/>
    <p:sldId id="270" r:id="rId10"/>
    <p:sldId id="279" r:id="rId11"/>
    <p:sldId id="271" r:id="rId12"/>
    <p:sldId id="272" r:id="rId13"/>
    <p:sldId id="273" r:id="rId14"/>
    <p:sldId id="274" r:id="rId15"/>
    <p:sldId id="275" r:id="rId16"/>
    <p:sldId id="267" r:id="rId17"/>
    <p:sldId id="276" r:id="rId18"/>
    <p:sldId id="277" r:id="rId19"/>
    <p:sldId id="266" r:id="rId20"/>
    <p:sldId id="278" r:id="rId2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D06F3F-BE3E-40FA-A24F-30D40D6FB01B}" v="204" dt="2025-08-28T07:16:49.5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6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es Makki" userId="d0c14dd2-ce13-49c4-820b-c6a5e60d5a8d" providerId="ADAL" clId="{D9D06F3F-BE3E-40FA-A24F-30D40D6FB01B}"/>
    <pc:docChg chg="undo custSel addSld delSld modSld sldOrd">
      <pc:chgData name="Fares Makki" userId="d0c14dd2-ce13-49c4-820b-c6a5e60d5a8d" providerId="ADAL" clId="{D9D06F3F-BE3E-40FA-A24F-30D40D6FB01B}" dt="2025-08-28T07:18:35.650" v="6313" actId="20577"/>
      <pc:docMkLst>
        <pc:docMk/>
      </pc:docMkLst>
      <pc:sldChg chg="modSp">
        <pc:chgData name="Fares Makki" userId="d0c14dd2-ce13-49c4-820b-c6a5e60d5a8d" providerId="ADAL" clId="{D9D06F3F-BE3E-40FA-A24F-30D40D6FB01B}" dt="2025-08-15T10:22:58.869" v="8"/>
        <pc:sldMkLst>
          <pc:docMk/>
          <pc:sldMk cId="3098262658" sldId="256"/>
        </pc:sldMkLst>
        <pc:spChg chg="mod">
          <ac:chgData name="Fares Makki" userId="d0c14dd2-ce13-49c4-820b-c6a5e60d5a8d" providerId="ADAL" clId="{D9D06F3F-BE3E-40FA-A24F-30D40D6FB01B}" dt="2025-08-15T10:22:58.869" v="8"/>
          <ac:spMkLst>
            <pc:docMk/>
            <pc:sldMk cId="3098262658" sldId="256"/>
            <ac:spMk id="2" creationId="{36B38A8F-0A0C-E3AB-C08B-03D477CC860D}"/>
          </ac:spMkLst>
        </pc:spChg>
        <pc:spChg chg="mod">
          <ac:chgData name="Fares Makki" userId="d0c14dd2-ce13-49c4-820b-c6a5e60d5a8d" providerId="ADAL" clId="{D9D06F3F-BE3E-40FA-A24F-30D40D6FB01B}" dt="2025-08-15T10:22:58.869" v="8"/>
          <ac:spMkLst>
            <pc:docMk/>
            <pc:sldMk cId="3098262658" sldId="256"/>
            <ac:spMk id="3" creationId="{A702CE2A-A722-50BA-4B51-E5F09C1470A7}"/>
          </ac:spMkLst>
        </pc:spChg>
      </pc:sldChg>
      <pc:sldChg chg="modSp del mod">
        <pc:chgData name="Fares Makki" userId="d0c14dd2-ce13-49c4-820b-c6a5e60d5a8d" providerId="ADAL" clId="{D9D06F3F-BE3E-40FA-A24F-30D40D6FB01B}" dt="2025-08-15T10:24:18.902" v="15" actId="47"/>
        <pc:sldMkLst>
          <pc:docMk/>
          <pc:sldMk cId="3129455944" sldId="257"/>
        </pc:sldMkLst>
      </pc:sldChg>
      <pc:sldChg chg="addSp modSp add mod modNotes">
        <pc:chgData name="Fares Makki" userId="d0c14dd2-ce13-49c4-820b-c6a5e60d5a8d" providerId="ADAL" clId="{D9D06F3F-BE3E-40FA-A24F-30D40D6FB01B}" dt="2025-08-15T10:25:12.575" v="35" actId="790"/>
        <pc:sldMkLst>
          <pc:docMk/>
          <pc:sldMk cId="0" sldId="261"/>
        </pc:sldMkLst>
        <pc:spChg chg="add mod">
          <ac:chgData name="Fares Makki" userId="d0c14dd2-ce13-49c4-820b-c6a5e60d5a8d" providerId="ADAL" clId="{D9D06F3F-BE3E-40FA-A24F-30D40D6FB01B}" dt="2025-08-15T10:24:02.135" v="11" actId="208"/>
          <ac:spMkLst>
            <pc:docMk/>
            <pc:sldMk cId="0" sldId="261"/>
            <ac:spMk id="2" creationId="{E7917C74-1EF4-625F-0F42-33577CFD6FBD}"/>
          </ac:spMkLst>
        </pc:spChg>
        <pc:spChg chg="mod">
          <ac:chgData name="Fares Makki" userId="d0c14dd2-ce13-49c4-820b-c6a5e60d5a8d" providerId="ADAL" clId="{D9D06F3F-BE3E-40FA-A24F-30D40D6FB01B}" dt="2025-08-15T10:25:12.575" v="35" actId="790"/>
          <ac:spMkLst>
            <pc:docMk/>
            <pc:sldMk cId="0" sldId="261"/>
            <ac:spMk id="98" creationId="{00000000-0000-0000-0000-000000000000}"/>
          </ac:spMkLst>
        </pc:spChg>
        <pc:spChg chg="mod">
          <ac:chgData name="Fares Makki" userId="d0c14dd2-ce13-49c4-820b-c6a5e60d5a8d" providerId="ADAL" clId="{D9D06F3F-BE3E-40FA-A24F-30D40D6FB01B}" dt="2025-08-15T10:25:05.265" v="34" actId="20577"/>
          <ac:spMkLst>
            <pc:docMk/>
            <pc:sldMk cId="0" sldId="261"/>
            <ac:spMk id="99" creationId="{00000000-0000-0000-0000-000000000000}"/>
          </ac:spMkLst>
        </pc:spChg>
      </pc:sldChg>
      <pc:sldChg chg="addSp modSp add mod modNotesTx">
        <pc:chgData name="Fares Makki" userId="d0c14dd2-ce13-49c4-820b-c6a5e60d5a8d" providerId="ADAL" clId="{D9D06F3F-BE3E-40FA-A24F-30D40D6FB01B}" dt="2025-08-15T10:31:16.375" v="560" actId="20577"/>
        <pc:sldMkLst>
          <pc:docMk/>
          <pc:sldMk cId="0" sldId="262"/>
        </pc:sldMkLst>
        <pc:spChg chg="add mod">
          <ac:chgData name="Fares Makki" userId="d0c14dd2-ce13-49c4-820b-c6a5e60d5a8d" providerId="ADAL" clId="{D9D06F3F-BE3E-40FA-A24F-30D40D6FB01B}" dt="2025-08-15T10:24:08.285" v="12"/>
          <ac:spMkLst>
            <pc:docMk/>
            <pc:sldMk cId="0" sldId="262"/>
            <ac:spMk id="2" creationId="{FF494CEE-2F4F-8C1B-12E0-FA9AAC46F836}"/>
          </ac:spMkLst>
        </pc:spChg>
        <pc:spChg chg="mod">
          <ac:chgData name="Fares Makki" userId="d0c14dd2-ce13-49c4-820b-c6a5e60d5a8d" providerId="ADAL" clId="{D9D06F3F-BE3E-40FA-A24F-30D40D6FB01B}" dt="2025-08-15T10:26:11.075" v="63" actId="790"/>
          <ac:spMkLst>
            <pc:docMk/>
            <pc:sldMk cId="0" sldId="262"/>
            <ac:spMk id="105" creationId="{00000000-0000-0000-0000-000000000000}"/>
          </ac:spMkLst>
        </pc:spChg>
        <pc:spChg chg="mod">
          <ac:chgData name="Fares Makki" userId="d0c14dd2-ce13-49c4-820b-c6a5e60d5a8d" providerId="ADAL" clId="{D9D06F3F-BE3E-40FA-A24F-30D40D6FB01B}" dt="2025-08-15T10:27:09.976" v="156" actId="113"/>
          <ac:spMkLst>
            <pc:docMk/>
            <pc:sldMk cId="0" sldId="262"/>
            <ac:spMk id="106" creationId="{00000000-0000-0000-0000-000000000000}"/>
          </ac:spMkLst>
        </pc:spChg>
        <pc:cxnChg chg="mod">
          <ac:chgData name="Fares Makki" userId="d0c14dd2-ce13-49c4-820b-c6a5e60d5a8d" providerId="ADAL" clId="{D9D06F3F-BE3E-40FA-A24F-30D40D6FB01B}" dt="2025-08-15T10:25:29.445" v="42" actId="14100"/>
          <ac:cxnSpMkLst>
            <pc:docMk/>
            <pc:sldMk cId="0" sldId="262"/>
            <ac:cxnSpMk id="108" creationId="{00000000-0000-0000-0000-000000000000}"/>
          </ac:cxnSpMkLst>
        </pc:cxnChg>
      </pc:sldChg>
      <pc:sldChg chg="addSp modSp add mod modNotes">
        <pc:chgData name="Fares Makki" userId="d0c14dd2-ce13-49c4-820b-c6a5e60d5a8d" providerId="ADAL" clId="{D9D06F3F-BE3E-40FA-A24F-30D40D6FB01B}" dt="2025-08-15T10:28:53.055" v="339" actId="20577"/>
        <pc:sldMkLst>
          <pc:docMk/>
          <pc:sldMk cId="0" sldId="263"/>
        </pc:sldMkLst>
        <pc:spChg chg="add mod">
          <ac:chgData name="Fares Makki" userId="d0c14dd2-ce13-49c4-820b-c6a5e60d5a8d" providerId="ADAL" clId="{D9D06F3F-BE3E-40FA-A24F-30D40D6FB01B}" dt="2025-08-15T10:24:11.235" v="13"/>
          <ac:spMkLst>
            <pc:docMk/>
            <pc:sldMk cId="0" sldId="263"/>
            <ac:spMk id="2" creationId="{378A3E2A-3E16-C7F3-0E8D-355275ABC777}"/>
          </ac:spMkLst>
        </pc:spChg>
        <pc:spChg chg="mod">
          <ac:chgData name="Fares Makki" userId="d0c14dd2-ce13-49c4-820b-c6a5e60d5a8d" providerId="ADAL" clId="{D9D06F3F-BE3E-40FA-A24F-30D40D6FB01B}" dt="2025-08-15T10:27:30.941" v="209" actId="790"/>
          <ac:spMkLst>
            <pc:docMk/>
            <pc:sldMk cId="0" sldId="263"/>
            <ac:spMk id="113" creationId="{00000000-0000-0000-0000-000000000000}"/>
          </ac:spMkLst>
        </pc:spChg>
        <pc:spChg chg="mod">
          <ac:chgData name="Fares Makki" userId="d0c14dd2-ce13-49c4-820b-c6a5e60d5a8d" providerId="ADAL" clId="{D9D06F3F-BE3E-40FA-A24F-30D40D6FB01B}" dt="2025-08-15T10:28:53.055" v="339" actId="20577"/>
          <ac:spMkLst>
            <pc:docMk/>
            <pc:sldMk cId="0" sldId="263"/>
            <ac:spMk id="114" creationId="{00000000-0000-0000-0000-000000000000}"/>
          </ac:spMkLst>
        </pc:spChg>
        <pc:cxnChg chg="mod">
          <ac:chgData name="Fares Makki" userId="d0c14dd2-ce13-49c4-820b-c6a5e60d5a8d" providerId="ADAL" clId="{D9D06F3F-BE3E-40FA-A24F-30D40D6FB01B}" dt="2025-08-15T10:27:44.525" v="215" actId="14100"/>
          <ac:cxnSpMkLst>
            <pc:docMk/>
            <pc:sldMk cId="0" sldId="263"/>
            <ac:cxnSpMk id="116" creationId="{00000000-0000-0000-0000-000000000000}"/>
          </ac:cxnSpMkLst>
        </pc:cxnChg>
      </pc:sldChg>
      <pc:sldChg chg="addSp modSp add mod modNotes modNotesTx">
        <pc:chgData name="Fares Makki" userId="d0c14dd2-ce13-49c4-820b-c6a5e60d5a8d" providerId="ADAL" clId="{D9D06F3F-BE3E-40FA-A24F-30D40D6FB01B}" dt="2025-08-15T12:07:58.651" v="752" actId="20577"/>
        <pc:sldMkLst>
          <pc:docMk/>
          <pc:sldMk cId="0" sldId="264"/>
        </pc:sldMkLst>
        <pc:spChg chg="add mod">
          <ac:chgData name="Fares Makki" userId="d0c14dd2-ce13-49c4-820b-c6a5e60d5a8d" providerId="ADAL" clId="{D9D06F3F-BE3E-40FA-A24F-30D40D6FB01B}" dt="2025-08-15T10:24:12.435" v="14"/>
          <ac:spMkLst>
            <pc:docMk/>
            <pc:sldMk cId="0" sldId="264"/>
            <ac:spMk id="2" creationId="{26581CA2-767C-FA2F-A4B6-7294FFB29AC5}"/>
          </ac:spMkLst>
        </pc:spChg>
        <pc:spChg chg="mod">
          <ac:chgData name="Fares Makki" userId="d0c14dd2-ce13-49c4-820b-c6a5e60d5a8d" providerId="ADAL" clId="{D9D06F3F-BE3E-40FA-A24F-30D40D6FB01B}" dt="2025-08-15T10:29:09.575" v="344" actId="790"/>
          <ac:spMkLst>
            <pc:docMk/>
            <pc:sldMk cId="0" sldId="264"/>
            <ac:spMk id="121" creationId="{00000000-0000-0000-0000-000000000000}"/>
          </ac:spMkLst>
        </pc:spChg>
        <pc:spChg chg="mod">
          <ac:chgData name="Fares Makki" userId="d0c14dd2-ce13-49c4-820b-c6a5e60d5a8d" providerId="ADAL" clId="{D9D06F3F-BE3E-40FA-A24F-30D40D6FB01B}" dt="2025-08-15T10:30:33.445" v="440" actId="790"/>
          <ac:spMkLst>
            <pc:docMk/>
            <pc:sldMk cId="0" sldId="264"/>
            <ac:spMk id="122" creationId="{00000000-0000-0000-0000-000000000000}"/>
          </ac:spMkLst>
        </pc:spChg>
        <pc:cxnChg chg="mod">
          <ac:chgData name="Fares Makki" userId="d0c14dd2-ce13-49c4-820b-c6a5e60d5a8d" providerId="ADAL" clId="{D9D06F3F-BE3E-40FA-A24F-30D40D6FB01B}" dt="2025-08-15T10:29:38.076" v="360" actId="14100"/>
          <ac:cxnSpMkLst>
            <pc:docMk/>
            <pc:sldMk cId="0" sldId="264"/>
            <ac:cxnSpMk id="124" creationId="{00000000-0000-0000-0000-000000000000}"/>
          </ac:cxnSpMkLst>
        </pc:cxnChg>
      </pc:sldChg>
      <pc:sldChg chg="addSp delSp modSp new mod modClrScheme chgLayout">
        <pc:chgData name="Fares Makki" userId="d0c14dd2-ce13-49c4-820b-c6a5e60d5a8d" providerId="ADAL" clId="{D9D06F3F-BE3E-40FA-A24F-30D40D6FB01B}" dt="2025-08-15T12:03:54.636" v="693" actId="14100"/>
        <pc:sldMkLst>
          <pc:docMk/>
          <pc:sldMk cId="1486365987" sldId="265"/>
        </pc:sldMkLst>
        <pc:spChg chg="add mod ord">
          <ac:chgData name="Fares Makki" userId="d0c14dd2-ce13-49c4-820b-c6a5e60d5a8d" providerId="ADAL" clId="{D9D06F3F-BE3E-40FA-A24F-30D40D6FB01B}" dt="2025-08-15T11:57:43.363" v="569" actId="20577"/>
          <ac:spMkLst>
            <pc:docMk/>
            <pc:sldMk cId="1486365987" sldId="265"/>
            <ac:spMk id="4" creationId="{E9F33FF2-71BF-DD39-A5CB-4BBACB99C46F}"/>
          </ac:spMkLst>
        </pc:spChg>
        <pc:spChg chg="add mod ord">
          <ac:chgData name="Fares Makki" userId="d0c14dd2-ce13-49c4-820b-c6a5e60d5a8d" providerId="ADAL" clId="{D9D06F3F-BE3E-40FA-A24F-30D40D6FB01B}" dt="2025-08-15T12:03:45.520" v="690" actId="14100"/>
          <ac:spMkLst>
            <pc:docMk/>
            <pc:sldMk cId="1486365987" sldId="265"/>
            <ac:spMk id="5" creationId="{8D02294F-FE0D-D771-FE55-9712AA0BA162}"/>
          </ac:spMkLst>
        </pc:spChg>
        <pc:spChg chg="add mod">
          <ac:chgData name="Fares Makki" userId="d0c14dd2-ce13-49c4-820b-c6a5e60d5a8d" providerId="ADAL" clId="{D9D06F3F-BE3E-40FA-A24F-30D40D6FB01B}" dt="2025-08-15T12:02:15.060" v="657" actId="1076"/>
          <ac:spMkLst>
            <pc:docMk/>
            <pc:sldMk cId="1486365987" sldId="265"/>
            <ac:spMk id="8" creationId="{60B57D10-6779-E2A5-9316-085977EFFF7C}"/>
          </ac:spMkLst>
        </pc:spChg>
        <pc:spChg chg="add mod">
          <ac:chgData name="Fares Makki" userId="d0c14dd2-ce13-49c4-820b-c6a5e60d5a8d" providerId="ADAL" clId="{D9D06F3F-BE3E-40FA-A24F-30D40D6FB01B}" dt="2025-08-15T12:02:17.891" v="658" actId="1076"/>
          <ac:spMkLst>
            <pc:docMk/>
            <pc:sldMk cId="1486365987" sldId="265"/>
            <ac:spMk id="9" creationId="{39D2A1B2-747B-811A-4B68-2BC1576580B4}"/>
          </ac:spMkLst>
        </pc:spChg>
        <pc:spChg chg="add mod">
          <ac:chgData name="Fares Makki" userId="d0c14dd2-ce13-49c4-820b-c6a5e60d5a8d" providerId="ADAL" clId="{D9D06F3F-BE3E-40FA-A24F-30D40D6FB01B}" dt="2025-08-15T12:03:51.750" v="692" actId="1076"/>
          <ac:spMkLst>
            <pc:docMk/>
            <pc:sldMk cId="1486365987" sldId="265"/>
            <ac:spMk id="18" creationId="{103EA18A-B850-A38A-E565-33D8D8B17C65}"/>
          </ac:spMkLst>
        </pc:spChg>
        <pc:picChg chg="add mod">
          <ac:chgData name="Fares Makki" userId="d0c14dd2-ce13-49c4-820b-c6a5e60d5a8d" providerId="ADAL" clId="{D9D06F3F-BE3E-40FA-A24F-30D40D6FB01B}" dt="2025-08-15T12:03:48.901" v="691" actId="1076"/>
          <ac:picMkLst>
            <pc:docMk/>
            <pc:sldMk cId="1486365987" sldId="265"/>
            <ac:picMk id="1026" creationId="{168E7E2D-28A5-FAB3-2046-52211E2216BF}"/>
          </ac:picMkLst>
        </pc:picChg>
        <pc:cxnChg chg="add mod">
          <ac:chgData name="Fares Makki" userId="d0c14dd2-ce13-49c4-820b-c6a5e60d5a8d" providerId="ADAL" clId="{D9D06F3F-BE3E-40FA-A24F-30D40D6FB01B}" dt="2025-08-15T12:02:36.980" v="662" actId="14100"/>
          <ac:cxnSpMkLst>
            <pc:docMk/>
            <pc:sldMk cId="1486365987" sldId="265"/>
            <ac:cxnSpMk id="11" creationId="{DE4CCBF0-6F78-01BE-23D9-059AFC7E3FEF}"/>
          </ac:cxnSpMkLst>
        </pc:cxnChg>
        <pc:cxnChg chg="add mod">
          <ac:chgData name="Fares Makki" userId="d0c14dd2-ce13-49c4-820b-c6a5e60d5a8d" providerId="ADAL" clId="{D9D06F3F-BE3E-40FA-A24F-30D40D6FB01B}" dt="2025-08-15T12:02:40.210" v="663" actId="14100"/>
          <ac:cxnSpMkLst>
            <pc:docMk/>
            <pc:sldMk cId="1486365987" sldId="265"/>
            <ac:cxnSpMk id="12" creationId="{7E89E4AC-AA82-4D52-54FF-0473CF06A2D9}"/>
          </ac:cxnSpMkLst>
        </pc:cxnChg>
        <pc:cxnChg chg="add mod">
          <ac:chgData name="Fares Makki" userId="d0c14dd2-ce13-49c4-820b-c6a5e60d5a8d" providerId="ADAL" clId="{D9D06F3F-BE3E-40FA-A24F-30D40D6FB01B}" dt="2025-08-15T12:03:54.636" v="693" actId="14100"/>
          <ac:cxnSpMkLst>
            <pc:docMk/>
            <pc:sldMk cId="1486365987" sldId="265"/>
            <ac:cxnSpMk id="17" creationId="{3547BAAB-8BB1-CA4C-7289-72D8E8A13CD3}"/>
          </ac:cxnSpMkLst>
        </pc:cxnChg>
      </pc:sldChg>
      <pc:sldChg chg="addSp delSp modSp new mod ord modClrScheme modAnim chgLayout modNotesTx">
        <pc:chgData name="Fares Makki" userId="d0c14dd2-ce13-49c4-820b-c6a5e60d5a8d" providerId="ADAL" clId="{D9D06F3F-BE3E-40FA-A24F-30D40D6FB01B}" dt="2025-08-24T10:18:39.015" v="5747"/>
        <pc:sldMkLst>
          <pc:docMk/>
          <pc:sldMk cId="1050198141" sldId="266"/>
        </pc:sldMkLst>
        <pc:spChg chg="mod ord">
          <ac:chgData name="Fares Makki" userId="d0c14dd2-ce13-49c4-820b-c6a5e60d5a8d" providerId="ADAL" clId="{D9D06F3F-BE3E-40FA-A24F-30D40D6FB01B}" dt="2025-08-24T10:17:06.837" v="5732" actId="20577"/>
          <ac:spMkLst>
            <pc:docMk/>
            <pc:sldMk cId="1050198141" sldId="266"/>
            <ac:spMk id="2" creationId="{7F063A53-5EC7-1A08-9B53-290A25C664F1}"/>
          </ac:spMkLst>
        </pc:spChg>
        <pc:spChg chg="add mod">
          <ac:chgData name="Fares Makki" userId="d0c14dd2-ce13-49c4-820b-c6a5e60d5a8d" providerId="ADAL" clId="{D9D06F3F-BE3E-40FA-A24F-30D40D6FB01B}" dt="2025-08-24T10:17:44.665" v="5739" actId="208"/>
          <ac:spMkLst>
            <pc:docMk/>
            <pc:sldMk cId="1050198141" sldId="266"/>
            <ac:spMk id="3" creationId="{11655633-AE88-CB60-22B3-A286ADE40625}"/>
          </ac:spMkLst>
        </pc:spChg>
        <pc:spChg chg="add mod">
          <ac:chgData name="Fares Makki" userId="d0c14dd2-ce13-49c4-820b-c6a5e60d5a8d" providerId="ADAL" clId="{D9D06F3F-BE3E-40FA-A24F-30D40D6FB01B}" dt="2025-08-24T10:18:10.066" v="5744" actId="14100"/>
          <ac:spMkLst>
            <pc:docMk/>
            <pc:sldMk cId="1050198141" sldId="266"/>
            <ac:spMk id="4" creationId="{AB824F5D-7E19-B6D9-A277-40E7AC21CCDB}"/>
          </ac:spMkLst>
        </pc:spChg>
        <pc:picChg chg="add mod ord modCrop">
          <ac:chgData name="Fares Makki" userId="d0c14dd2-ce13-49c4-820b-c6a5e60d5a8d" providerId="ADAL" clId="{D9D06F3F-BE3E-40FA-A24F-30D40D6FB01B}" dt="2025-08-24T10:17:10.707" v="5733" actId="1076"/>
          <ac:picMkLst>
            <pc:docMk/>
            <pc:sldMk cId="1050198141" sldId="266"/>
            <ac:picMk id="5" creationId="{676144B2-6380-1788-8617-FCE65B90DC30}"/>
          </ac:picMkLst>
        </pc:picChg>
      </pc:sldChg>
      <pc:sldChg chg="modSp new mod modAnim modNotesTx">
        <pc:chgData name="Fares Makki" userId="d0c14dd2-ce13-49c4-820b-c6a5e60d5a8d" providerId="ADAL" clId="{D9D06F3F-BE3E-40FA-A24F-30D40D6FB01B}" dt="2025-08-24T10:08:29.443" v="4871" actId="20577"/>
        <pc:sldMkLst>
          <pc:docMk/>
          <pc:sldMk cId="173150746" sldId="267"/>
        </pc:sldMkLst>
        <pc:spChg chg="mod">
          <ac:chgData name="Fares Makki" userId="d0c14dd2-ce13-49c4-820b-c6a5e60d5a8d" providerId="ADAL" clId="{D9D06F3F-BE3E-40FA-A24F-30D40D6FB01B}" dt="2025-08-24T10:08:29.443" v="4871" actId="20577"/>
          <ac:spMkLst>
            <pc:docMk/>
            <pc:sldMk cId="173150746" sldId="267"/>
            <ac:spMk id="2" creationId="{4C38C073-1D47-6120-DAAA-53CF92EF8F19}"/>
          </ac:spMkLst>
        </pc:spChg>
        <pc:spChg chg="mod">
          <ac:chgData name="Fares Makki" userId="d0c14dd2-ce13-49c4-820b-c6a5e60d5a8d" providerId="ADAL" clId="{D9D06F3F-BE3E-40FA-A24F-30D40D6FB01B}" dt="2025-08-24T09:51:22.497" v="4678" actId="20577"/>
          <ac:spMkLst>
            <pc:docMk/>
            <pc:sldMk cId="173150746" sldId="267"/>
            <ac:spMk id="3" creationId="{2F29AE2C-E8F0-915F-5E0A-8A943E09FBB9}"/>
          </ac:spMkLst>
        </pc:spChg>
      </pc:sldChg>
      <pc:sldChg chg="addSp modSp new mod">
        <pc:chgData name="Fares Makki" userId="d0c14dd2-ce13-49c4-820b-c6a5e60d5a8d" providerId="ADAL" clId="{D9D06F3F-BE3E-40FA-A24F-30D40D6FB01B}" dt="2025-08-21T07:11:08.605" v="1266" actId="5793"/>
        <pc:sldMkLst>
          <pc:docMk/>
          <pc:sldMk cId="3291656847" sldId="268"/>
        </pc:sldMkLst>
        <pc:spChg chg="mod">
          <ac:chgData name="Fares Makki" userId="d0c14dd2-ce13-49c4-820b-c6a5e60d5a8d" providerId="ADAL" clId="{D9D06F3F-BE3E-40FA-A24F-30D40D6FB01B}" dt="2025-08-21T06:58:23.421" v="873" actId="20577"/>
          <ac:spMkLst>
            <pc:docMk/>
            <pc:sldMk cId="3291656847" sldId="268"/>
            <ac:spMk id="2" creationId="{E4F8F354-75E9-594F-F1A7-9BD532BB58DD}"/>
          </ac:spMkLst>
        </pc:spChg>
        <pc:spChg chg="mod">
          <ac:chgData name="Fares Makki" userId="d0c14dd2-ce13-49c4-820b-c6a5e60d5a8d" providerId="ADAL" clId="{D9D06F3F-BE3E-40FA-A24F-30D40D6FB01B}" dt="2025-08-21T07:11:08.605" v="1266" actId="5793"/>
          <ac:spMkLst>
            <pc:docMk/>
            <pc:sldMk cId="3291656847" sldId="268"/>
            <ac:spMk id="3" creationId="{638CCF32-DA75-30BB-836F-9701C73B60AA}"/>
          </ac:spMkLst>
        </pc:spChg>
        <pc:picChg chg="add mod">
          <ac:chgData name="Fares Makki" userId="d0c14dd2-ce13-49c4-820b-c6a5e60d5a8d" providerId="ADAL" clId="{D9D06F3F-BE3E-40FA-A24F-30D40D6FB01B}" dt="2025-08-21T07:08:10.790" v="1061" actId="1076"/>
          <ac:picMkLst>
            <pc:docMk/>
            <pc:sldMk cId="3291656847" sldId="268"/>
            <ac:picMk id="2050" creationId="{5E3D5022-4F4B-7BF6-66DF-1776124A93FB}"/>
          </ac:picMkLst>
        </pc:picChg>
      </pc:sldChg>
      <pc:sldChg chg="addSp modSp new mod modAnim">
        <pc:chgData name="Fares Makki" userId="d0c14dd2-ce13-49c4-820b-c6a5e60d5a8d" providerId="ADAL" clId="{D9D06F3F-BE3E-40FA-A24F-30D40D6FB01B}" dt="2025-08-24T09:07:40.934" v="3042"/>
        <pc:sldMkLst>
          <pc:docMk/>
          <pc:sldMk cId="260382107" sldId="269"/>
        </pc:sldMkLst>
        <pc:spChg chg="mod">
          <ac:chgData name="Fares Makki" userId="d0c14dd2-ce13-49c4-820b-c6a5e60d5a8d" providerId="ADAL" clId="{D9D06F3F-BE3E-40FA-A24F-30D40D6FB01B}" dt="2025-08-21T07:11:16.620" v="1280" actId="20577"/>
          <ac:spMkLst>
            <pc:docMk/>
            <pc:sldMk cId="260382107" sldId="269"/>
            <ac:spMk id="2" creationId="{E228B9CB-3D00-9D25-F446-0F5E3E795B7C}"/>
          </ac:spMkLst>
        </pc:spChg>
        <pc:spChg chg="mod">
          <ac:chgData name="Fares Makki" userId="d0c14dd2-ce13-49c4-820b-c6a5e60d5a8d" providerId="ADAL" clId="{D9D06F3F-BE3E-40FA-A24F-30D40D6FB01B}" dt="2025-08-21T07:24:48.649" v="1667" actId="14100"/>
          <ac:spMkLst>
            <pc:docMk/>
            <pc:sldMk cId="260382107" sldId="269"/>
            <ac:spMk id="3" creationId="{BCBC5218-33B7-74E2-9B50-079C281E6436}"/>
          </ac:spMkLst>
        </pc:spChg>
        <pc:picChg chg="add mod">
          <ac:chgData name="Fares Makki" userId="d0c14dd2-ce13-49c4-820b-c6a5e60d5a8d" providerId="ADAL" clId="{D9D06F3F-BE3E-40FA-A24F-30D40D6FB01B}" dt="2025-08-21T07:25:09.973" v="1671" actId="1076"/>
          <ac:picMkLst>
            <pc:docMk/>
            <pc:sldMk cId="260382107" sldId="269"/>
            <ac:picMk id="3074" creationId="{A96E6EA8-3A87-8ED7-F1B0-3AD053F41F51}"/>
          </ac:picMkLst>
        </pc:picChg>
      </pc:sldChg>
      <pc:sldChg chg="addSp modSp new mod modAnim">
        <pc:chgData name="Fares Makki" userId="d0c14dd2-ce13-49c4-820b-c6a5e60d5a8d" providerId="ADAL" clId="{D9D06F3F-BE3E-40FA-A24F-30D40D6FB01B}" dt="2025-08-24T09:06:53.705" v="3037"/>
        <pc:sldMkLst>
          <pc:docMk/>
          <pc:sldMk cId="2685475458" sldId="270"/>
        </pc:sldMkLst>
        <pc:spChg chg="mod">
          <ac:chgData name="Fares Makki" userId="d0c14dd2-ce13-49c4-820b-c6a5e60d5a8d" providerId="ADAL" clId="{D9D06F3F-BE3E-40FA-A24F-30D40D6FB01B}" dt="2025-08-21T07:27:51.677" v="1691" actId="20577"/>
          <ac:spMkLst>
            <pc:docMk/>
            <pc:sldMk cId="2685475458" sldId="270"/>
            <ac:spMk id="2" creationId="{8101B8B5-B45A-3C77-E4E1-B2C785787124}"/>
          </ac:spMkLst>
        </pc:spChg>
        <pc:spChg chg="mod">
          <ac:chgData name="Fares Makki" userId="d0c14dd2-ce13-49c4-820b-c6a5e60d5a8d" providerId="ADAL" clId="{D9D06F3F-BE3E-40FA-A24F-30D40D6FB01B}" dt="2025-08-24T09:06:11.264" v="3031" actId="27636"/>
          <ac:spMkLst>
            <pc:docMk/>
            <pc:sldMk cId="2685475458" sldId="270"/>
            <ac:spMk id="3" creationId="{CB8B77DC-430F-B5B5-13F9-C937C8D99712}"/>
          </ac:spMkLst>
        </pc:spChg>
        <pc:picChg chg="add mod">
          <ac:chgData name="Fares Makki" userId="d0c14dd2-ce13-49c4-820b-c6a5e60d5a8d" providerId="ADAL" clId="{D9D06F3F-BE3E-40FA-A24F-30D40D6FB01B}" dt="2025-08-24T09:05:50.758" v="3025" actId="1076"/>
          <ac:picMkLst>
            <pc:docMk/>
            <pc:sldMk cId="2685475458" sldId="270"/>
            <ac:picMk id="2050" creationId="{4F4C8B76-719D-F75F-08CB-92BE85C1C5FE}"/>
          </ac:picMkLst>
        </pc:picChg>
        <pc:picChg chg="add mod">
          <ac:chgData name="Fares Makki" userId="d0c14dd2-ce13-49c4-820b-c6a5e60d5a8d" providerId="ADAL" clId="{D9D06F3F-BE3E-40FA-A24F-30D40D6FB01B}" dt="2025-08-24T09:05:52.817" v="3026" actId="1076"/>
          <ac:picMkLst>
            <pc:docMk/>
            <pc:sldMk cId="2685475458" sldId="270"/>
            <ac:picMk id="2052" creationId="{CFF3A3AC-BFD6-78D6-6B96-8C2179E20E71}"/>
          </ac:picMkLst>
        </pc:picChg>
        <pc:picChg chg="add mod">
          <ac:chgData name="Fares Makki" userId="d0c14dd2-ce13-49c4-820b-c6a5e60d5a8d" providerId="ADAL" clId="{D9D06F3F-BE3E-40FA-A24F-30D40D6FB01B}" dt="2025-08-24T09:05:55.977" v="3027" actId="1076"/>
          <ac:picMkLst>
            <pc:docMk/>
            <pc:sldMk cId="2685475458" sldId="270"/>
            <ac:picMk id="2054" creationId="{0FDC6751-148E-A5EE-7D51-8080446F4A98}"/>
          </ac:picMkLst>
        </pc:picChg>
      </pc:sldChg>
      <pc:sldChg chg="modSp new mod modAnim">
        <pc:chgData name="Fares Makki" userId="d0c14dd2-ce13-49c4-820b-c6a5e60d5a8d" providerId="ADAL" clId="{D9D06F3F-BE3E-40FA-A24F-30D40D6FB01B}" dt="2025-08-28T07:16:49.510" v="6109" actId="20577"/>
        <pc:sldMkLst>
          <pc:docMk/>
          <pc:sldMk cId="4018280093" sldId="271"/>
        </pc:sldMkLst>
        <pc:spChg chg="mod">
          <ac:chgData name="Fares Makki" userId="d0c14dd2-ce13-49c4-820b-c6a5e60d5a8d" providerId="ADAL" clId="{D9D06F3F-BE3E-40FA-A24F-30D40D6FB01B}" dt="2025-08-21T07:33:36.381" v="2283" actId="20577"/>
          <ac:spMkLst>
            <pc:docMk/>
            <pc:sldMk cId="4018280093" sldId="271"/>
            <ac:spMk id="2" creationId="{242DADB3-5BD0-187B-6787-F9EB1B083606}"/>
          </ac:spMkLst>
        </pc:spChg>
        <pc:spChg chg="mod">
          <ac:chgData name="Fares Makki" userId="d0c14dd2-ce13-49c4-820b-c6a5e60d5a8d" providerId="ADAL" clId="{D9D06F3F-BE3E-40FA-A24F-30D40D6FB01B}" dt="2025-08-28T07:16:49.510" v="6109" actId="20577"/>
          <ac:spMkLst>
            <pc:docMk/>
            <pc:sldMk cId="4018280093" sldId="271"/>
            <ac:spMk id="3" creationId="{D76F0685-1CCE-57C5-D624-053FF42E5AF3}"/>
          </ac:spMkLst>
        </pc:spChg>
      </pc:sldChg>
      <pc:sldChg chg="addSp modSp new mod modAnim modNotesTx">
        <pc:chgData name="Fares Makki" userId="d0c14dd2-ce13-49c4-820b-c6a5e60d5a8d" providerId="ADAL" clId="{D9D06F3F-BE3E-40FA-A24F-30D40D6FB01B}" dt="2025-08-28T07:18:35.650" v="6313" actId="20577"/>
        <pc:sldMkLst>
          <pc:docMk/>
          <pc:sldMk cId="3502847934" sldId="272"/>
        </pc:sldMkLst>
        <pc:spChg chg="mod">
          <ac:chgData name="Fares Makki" userId="d0c14dd2-ce13-49c4-820b-c6a5e60d5a8d" providerId="ADAL" clId="{D9D06F3F-BE3E-40FA-A24F-30D40D6FB01B}" dt="2025-08-24T08:53:00.203" v="2615" actId="20577"/>
          <ac:spMkLst>
            <pc:docMk/>
            <pc:sldMk cId="3502847934" sldId="272"/>
            <ac:spMk id="2" creationId="{C8F8BFC0-3AA0-1382-94CB-2D03C360458D}"/>
          </ac:spMkLst>
        </pc:spChg>
        <pc:spChg chg="mod">
          <ac:chgData name="Fares Makki" userId="d0c14dd2-ce13-49c4-820b-c6a5e60d5a8d" providerId="ADAL" clId="{D9D06F3F-BE3E-40FA-A24F-30D40D6FB01B}" dt="2025-08-24T09:03:24.576" v="3006" actId="14100"/>
          <ac:spMkLst>
            <pc:docMk/>
            <pc:sldMk cId="3502847934" sldId="272"/>
            <ac:spMk id="3" creationId="{102A9BA6-D907-2558-C319-4783088C1D12}"/>
          </ac:spMkLst>
        </pc:spChg>
        <pc:picChg chg="add mod">
          <ac:chgData name="Fares Makki" userId="d0c14dd2-ce13-49c4-820b-c6a5e60d5a8d" providerId="ADAL" clId="{D9D06F3F-BE3E-40FA-A24F-30D40D6FB01B}" dt="2025-08-24T09:03:28.472" v="3007" actId="1076"/>
          <ac:picMkLst>
            <pc:docMk/>
            <pc:sldMk cId="3502847934" sldId="272"/>
            <ac:picMk id="1026" creationId="{844DD87B-19A6-9519-F306-5A91F61BEC7A}"/>
          </ac:picMkLst>
        </pc:picChg>
      </pc:sldChg>
      <pc:sldChg chg="addSp modSp new mod modAnim">
        <pc:chgData name="Fares Makki" userId="d0c14dd2-ce13-49c4-820b-c6a5e60d5a8d" providerId="ADAL" clId="{D9D06F3F-BE3E-40FA-A24F-30D40D6FB01B}" dt="2025-08-24T09:16:35.161" v="3543"/>
        <pc:sldMkLst>
          <pc:docMk/>
          <pc:sldMk cId="1254253048" sldId="273"/>
        </pc:sldMkLst>
        <pc:spChg chg="mod">
          <ac:chgData name="Fares Makki" userId="d0c14dd2-ce13-49c4-820b-c6a5e60d5a8d" providerId="ADAL" clId="{D9D06F3F-BE3E-40FA-A24F-30D40D6FB01B}" dt="2025-08-24T09:08:49.250" v="3059" actId="20577"/>
          <ac:spMkLst>
            <pc:docMk/>
            <pc:sldMk cId="1254253048" sldId="273"/>
            <ac:spMk id="2" creationId="{E2478090-BEB5-D82A-46A5-129DF38A9118}"/>
          </ac:spMkLst>
        </pc:spChg>
        <pc:spChg chg="mod">
          <ac:chgData name="Fares Makki" userId="d0c14dd2-ce13-49c4-820b-c6a5e60d5a8d" providerId="ADAL" clId="{D9D06F3F-BE3E-40FA-A24F-30D40D6FB01B}" dt="2025-08-24T09:13:08.254" v="3527" actId="27636"/>
          <ac:spMkLst>
            <pc:docMk/>
            <pc:sldMk cId="1254253048" sldId="273"/>
            <ac:spMk id="3" creationId="{DA8DA205-3304-EAA4-17FB-063FC025C464}"/>
          </ac:spMkLst>
        </pc:spChg>
        <pc:picChg chg="add mod">
          <ac:chgData name="Fares Makki" userId="d0c14dd2-ce13-49c4-820b-c6a5e60d5a8d" providerId="ADAL" clId="{D9D06F3F-BE3E-40FA-A24F-30D40D6FB01B}" dt="2025-08-24T09:14:42.690" v="3533" actId="1076"/>
          <ac:picMkLst>
            <pc:docMk/>
            <pc:sldMk cId="1254253048" sldId="273"/>
            <ac:picMk id="3074" creationId="{50F45A55-E0A9-FE26-AC02-B4FF8180EF8D}"/>
          </ac:picMkLst>
        </pc:picChg>
        <pc:picChg chg="add mod">
          <ac:chgData name="Fares Makki" userId="d0c14dd2-ce13-49c4-820b-c6a5e60d5a8d" providerId="ADAL" clId="{D9D06F3F-BE3E-40FA-A24F-30D40D6FB01B}" dt="2025-08-24T09:15:51.316" v="3539" actId="1076"/>
          <ac:picMkLst>
            <pc:docMk/>
            <pc:sldMk cId="1254253048" sldId="273"/>
            <ac:picMk id="3076" creationId="{322526DC-DE30-287C-8BE1-4683EA8ED8AD}"/>
          </ac:picMkLst>
        </pc:picChg>
      </pc:sldChg>
      <pc:sldChg chg="addSp modSp new mod modNotesTx">
        <pc:chgData name="Fares Makki" userId="d0c14dd2-ce13-49c4-820b-c6a5e60d5a8d" providerId="ADAL" clId="{D9D06F3F-BE3E-40FA-A24F-30D40D6FB01B}" dt="2025-08-24T09:38:48.428" v="3662" actId="20577"/>
        <pc:sldMkLst>
          <pc:docMk/>
          <pc:sldMk cId="3557526664" sldId="274"/>
        </pc:sldMkLst>
        <pc:spChg chg="mod">
          <ac:chgData name="Fares Makki" userId="d0c14dd2-ce13-49c4-820b-c6a5e60d5a8d" providerId="ADAL" clId="{D9D06F3F-BE3E-40FA-A24F-30D40D6FB01B}" dt="2025-08-24T09:36:36.132" v="3556" actId="20577"/>
          <ac:spMkLst>
            <pc:docMk/>
            <pc:sldMk cId="3557526664" sldId="274"/>
            <ac:spMk id="2" creationId="{7D3266F7-51FF-DF57-A137-6AB6ED0B38B8}"/>
          </ac:spMkLst>
        </pc:spChg>
        <pc:picChg chg="add mod">
          <ac:chgData name="Fares Makki" userId="d0c14dd2-ce13-49c4-820b-c6a5e60d5a8d" providerId="ADAL" clId="{D9D06F3F-BE3E-40FA-A24F-30D40D6FB01B}" dt="2025-08-24T09:36:47.019" v="3559" actId="1076"/>
          <ac:picMkLst>
            <pc:docMk/>
            <pc:sldMk cId="3557526664" sldId="274"/>
            <ac:picMk id="4098" creationId="{847D2E68-898D-DE55-6646-77A0A6D1282F}"/>
          </ac:picMkLst>
        </pc:picChg>
      </pc:sldChg>
      <pc:sldChg chg="modSp new mod modAnim modNotesTx">
        <pc:chgData name="Fares Makki" userId="d0c14dd2-ce13-49c4-820b-c6a5e60d5a8d" providerId="ADAL" clId="{D9D06F3F-BE3E-40FA-A24F-30D40D6FB01B}" dt="2025-08-24T09:45:29.498" v="4177" actId="20577"/>
        <pc:sldMkLst>
          <pc:docMk/>
          <pc:sldMk cId="3604983602" sldId="275"/>
        </pc:sldMkLst>
        <pc:spChg chg="mod">
          <ac:chgData name="Fares Makki" userId="d0c14dd2-ce13-49c4-820b-c6a5e60d5a8d" providerId="ADAL" clId="{D9D06F3F-BE3E-40FA-A24F-30D40D6FB01B}" dt="2025-08-24T09:38:59.633" v="3684" actId="20577"/>
          <ac:spMkLst>
            <pc:docMk/>
            <pc:sldMk cId="3604983602" sldId="275"/>
            <ac:spMk id="2" creationId="{3C1372F9-0C0C-3E33-87F2-A3DE2A0BF3CA}"/>
          </ac:spMkLst>
        </pc:spChg>
        <pc:spChg chg="mod">
          <ac:chgData name="Fares Makki" userId="d0c14dd2-ce13-49c4-820b-c6a5e60d5a8d" providerId="ADAL" clId="{D9D06F3F-BE3E-40FA-A24F-30D40D6FB01B}" dt="2025-08-24T09:43:39.762" v="4166" actId="20577"/>
          <ac:spMkLst>
            <pc:docMk/>
            <pc:sldMk cId="3604983602" sldId="275"/>
            <ac:spMk id="3" creationId="{7DB90F1C-9B0E-99A9-A7C3-ADB8434048D0}"/>
          </ac:spMkLst>
        </pc:spChg>
      </pc:sldChg>
      <pc:sldChg chg="addSp delSp modSp new">
        <pc:chgData name="Fares Makki" userId="d0c14dd2-ce13-49c4-820b-c6a5e60d5a8d" providerId="ADAL" clId="{D9D06F3F-BE3E-40FA-A24F-30D40D6FB01B}" dt="2025-08-24T10:00:27.964" v="4855" actId="14100"/>
        <pc:sldMkLst>
          <pc:docMk/>
          <pc:sldMk cId="677696904" sldId="276"/>
        </pc:sldMkLst>
        <pc:picChg chg="add mod">
          <ac:chgData name="Fares Makki" userId="d0c14dd2-ce13-49c4-820b-c6a5e60d5a8d" providerId="ADAL" clId="{D9D06F3F-BE3E-40FA-A24F-30D40D6FB01B}" dt="2025-08-24T10:00:27.964" v="4855" actId="14100"/>
          <ac:picMkLst>
            <pc:docMk/>
            <pc:sldMk cId="677696904" sldId="276"/>
            <ac:picMk id="5126" creationId="{63E3B37F-DF43-8DC4-565E-C9E5ED56CB4F}"/>
          </ac:picMkLst>
        </pc:picChg>
      </pc:sldChg>
      <pc:sldChg chg="modSp new mod modAnim">
        <pc:chgData name="Fares Makki" userId="d0c14dd2-ce13-49c4-820b-c6a5e60d5a8d" providerId="ADAL" clId="{D9D06F3F-BE3E-40FA-A24F-30D40D6FB01B}" dt="2025-08-24T10:16:15.483" v="5719"/>
        <pc:sldMkLst>
          <pc:docMk/>
          <pc:sldMk cId="3376841043" sldId="277"/>
        </pc:sldMkLst>
        <pc:spChg chg="mod">
          <ac:chgData name="Fares Makki" userId="d0c14dd2-ce13-49c4-820b-c6a5e60d5a8d" providerId="ADAL" clId="{D9D06F3F-BE3E-40FA-A24F-30D40D6FB01B}" dt="2025-08-24T10:08:37.748" v="4876" actId="313"/>
          <ac:spMkLst>
            <pc:docMk/>
            <pc:sldMk cId="3376841043" sldId="277"/>
            <ac:spMk id="2" creationId="{5146490D-D7AA-63FD-D994-460C3A971288}"/>
          </ac:spMkLst>
        </pc:spChg>
        <pc:spChg chg="mod">
          <ac:chgData name="Fares Makki" userId="d0c14dd2-ce13-49c4-820b-c6a5e60d5a8d" providerId="ADAL" clId="{D9D06F3F-BE3E-40FA-A24F-30D40D6FB01B}" dt="2025-08-24T10:15:26.851" v="5712" actId="20577"/>
          <ac:spMkLst>
            <pc:docMk/>
            <pc:sldMk cId="3376841043" sldId="277"/>
            <ac:spMk id="3" creationId="{57C725B0-B095-5462-F4E9-DFD3A614E546}"/>
          </ac:spMkLst>
        </pc:spChg>
      </pc:sldChg>
      <pc:sldChg chg="addSp delSp modSp add mod modTransition delAnim modAnim">
        <pc:chgData name="Fares Makki" userId="d0c14dd2-ce13-49c4-820b-c6a5e60d5a8d" providerId="ADAL" clId="{D9D06F3F-BE3E-40FA-A24F-30D40D6FB01B}" dt="2025-08-24T10:26:14.388" v="5988"/>
        <pc:sldMkLst>
          <pc:docMk/>
          <pc:sldMk cId="3651245063" sldId="278"/>
        </pc:sldMkLst>
        <pc:spChg chg="add mod">
          <ac:chgData name="Fares Makki" userId="d0c14dd2-ce13-49c4-820b-c6a5e60d5a8d" providerId="ADAL" clId="{D9D06F3F-BE3E-40FA-A24F-30D40D6FB01B}" dt="2025-08-24T10:25:29.840" v="5985" actId="1076"/>
          <ac:spMkLst>
            <pc:docMk/>
            <pc:sldMk cId="3651245063" sldId="278"/>
            <ac:spMk id="6" creationId="{6EC5AA36-9068-81B0-2BA7-E868A5D9BBB7}"/>
          </ac:spMkLst>
        </pc:spChg>
        <pc:picChg chg="mod modCrop">
          <ac:chgData name="Fares Makki" userId="d0c14dd2-ce13-49c4-820b-c6a5e60d5a8d" providerId="ADAL" clId="{D9D06F3F-BE3E-40FA-A24F-30D40D6FB01B}" dt="2025-08-24T10:19:50.502" v="5753" actId="14100"/>
          <ac:picMkLst>
            <pc:docMk/>
            <pc:sldMk cId="3651245063" sldId="278"/>
            <ac:picMk id="5" creationId="{E996B0EC-ACA2-3BB2-F178-FB6AB5BFA96C}"/>
          </ac:picMkLst>
        </pc:picChg>
      </pc:sldChg>
      <pc:sldChg chg="addSp modSp new modAnim modNotesTx">
        <pc:chgData name="Fares Makki" userId="d0c14dd2-ce13-49c4-820b-c6a5e60d5a8d" providerId="ADAL" clId="{D9D06F3F-BE3E-40FA-A24F-30D40D6FB01B}" dt="2025-08-24T10:35:56.361" v="6108" actId="20577"/>
        <pc:sldMkLst>
          <pc:docMk/>
          <pc:sldMk cId="3609823963" sldId="279"/>
        </pc:sldMkLst>
        <pc:picChg chg="add mod">
          <ac:chgData name="Fares Makki" userId="d0c14dd2-ce13-49c4-820b-c6a5e60d5a8d" providerId="ADAL" clId="{D9D06F3F-BE3E-40FA-A24F-30D40D6FB01B}" dt="2025-08-24T10:34:46.252" v="6028" actId="1076"/>
          <ac:picMkLst>
            <pc:docMk/>
            <pc:sldMk cId="3609823963" sldId="279"/>
            <ac:picMk id="6146" creationId="{E734F772-C040-6FE1-3FAF-F8C03D9EFC72}"/>
          </ac:picMkLst>
        </pc:picChg>
        <pc:picChg chg="add mod">
          <ac:chgData name="Fares Makki" userId="d0c14dd2-ce13-49c4-820b-c6a5e60d5a8d" providerId="ADAL" clId="{D9D06F3F-BE3E-40FA-A24F-30D40D6FB01B}" dt="2025-08-24T10:34:43.859" v="6027" actId="1076"/>
          <ac:picMkLst>
            <pc:docMk/>
            <pc:sldMk cId="3609823963" sldId="279"/>
            <ac:picMk id="6148" creationId="{DDFBF7E3-98D8-84FB-6EAB-E3DD3D8036FB}"/>
          </ac:picMkLst>
        </pc:picChg>
        <pc:picChg chg="add mod">
          <ac:chgData name="Fares Makki" userId="d0c14dd2-ce13-49c4-820b-c6a5e60d5a8d" providerId="ADAL" clId="{D9D06F3F-BE3E-40FA-A24F-30D40D6FB01B}" dt="2025-08-24T10:34:41.010" v="6026" actId="1076"/>
          <ac:picMkLst>
            <pc:docMk/>
            <pc:sldMk cId="3609823963" sldId="279"/>
            <ac:picMk id="6150" creationId="{72AB63EE-DC9F-DFF0-CEC2-23D4B3EFE38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67B71-09EC-4D8F-9621-3B44497E99EC}" type="datetimeFigureOut">
              <a:rPr lang="sv-SE" smtClean="0"/>
              <a:t>2025-08-22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1E208-BC11-49B8-98A0-BB54E020928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4643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44f0c443e9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44f0c443e9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Isotoper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1E208-BC11-49B8-98A0-BB54E0209283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1609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529D5-90BA-CD72-96D5-884916EA4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C3D8CD47-9E7A-EFBD-D6C7-996EDEA5D6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69AF3F2-EFC6-B0FD-A86C-E4D8489623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Isotoper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872C163-2A57-7AD6-6379-B73F9EC7CA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1E208-BC11-49B8-98A0-BB54E0209283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1064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44f0c443e9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44f0c443e9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Atomnummer – varje atoms identitet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Atommassa – hur mycket massa en atom har (mäts i </a:t>
            </a:r>
            <a:r>
              <a:rPr lang="sv-SE" dirty="0" err="1"/>
              <a:t>atomic</a:t>
            </a:r>
            <a:r>
              <a:rPr lang="sv-SE" dirty="0"/>
              <a:t> </a:t>
            </a:r>
            <a:r>
              <a:rPr lang="sv-SE" dirty="0" err="1"/>
              <a:t>mass</a:t>
            </a:r>
            <a:r>
              <a:rPr lang="sv-SE" dirty="0"/>
              <a:t> </a:t>
            </a:r>
            <a:r>
              <a:rPr lang="sv-SE" dirty="0" err="1"/>
              <a:t>units</a:t>
            </a:r>
            <a:r>
              <a:rPr lang="sv-SE" dirty="0"/>
              <a:t>, eller g/mol) 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44f0c443e9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44f0c443e9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44f0c443e9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44f0c443e9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Prata om isotoper 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Galileo Galilei </a:t>
            </a:r>
          </a:p>
          <a:p>
            <a:r>
              <a:rPr lang="sv-SE" dirty="0"/>
              <a:t>Hubble Space </a:t>
            </a:r>
            <a:r>
              <a:rPr lang="sv-SE" dirty="0" err="1"/>
              <a:t>Telescope</a:t>
            </a:r>
            <a:r>
              <a:rPr lang="sv-SE" dirty="0"/>
              <a:t> (HST)</a:t>
            </a:r>
          </a:p>
          <a:p>
            <a:r>
              <a:rPr lang="sv-SE" dirty="0"/>
              <a:t>James Webb Space </a:t>
            </a:r>
            <a:r>
              <a:rPr lang="sv-SE" dirty="0" err="1"/>
              <a:t>Telescope</a:t>
            </a:r>
            <a:r>
              <a:rPr lang="sv-SE" dirty="0"/>
              <a:t>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1E208-BC11-49B8-98A0-BB54E0209283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9323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Stjärnorna som vi ser är mycket långt bort från jorden. Mätts i </a:t>
            </a:r>
            <a:r>
              <a:rPr lang="sv-SE" b="1" dirty="0"/>
              <a:t>ljusår </a:t>
            </a:r>
            <a:r>
              <a:rPr lang="sv-SE" b="0" dirty="0"/>
              <a:t>– den strecka ljuset färdas på ett år. Ljusets hastighet är ca 300 000 000 m/s. 1 ljusår = </a:t>
            </a:r>
            <a:r>
              <a:rPr lang="sv-SE" b="0"/>
              <a:t>9,5 miljarder km! </a:t>
            </a:r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1E208-BC11-49B8-98A0-BB54E0209283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8274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Ljusspektra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OBS: våglängden är högst vid rött, vilket också här lägst energi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1E208-BC11-49B8-98A0-BB54E0209283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0644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1920 talet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1E208-BC11-49B8-98A0-BB54E0209283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5514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Speciella partiklar som elementpartiklar: neutriner och andra ”mörk materia” som är svårt att lägga märke till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31E208-BC11-49B8-98A0-BB54E0209283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0550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724FBC-88AE-EEF6-C286-D07BCB513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7B80AAE-D248-E03F-DFA1-1B64AB0E3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1D37F71-6EC4-A866-0A5F-26EE7C602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C402-8F62-44B5-850A-0576F4202B0C}" type="datetimeFigureOut">
              <a:rPr lang="sv-SE" smtClean="0"/>
              <a:t>2025-08-22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59429F8-A566-A62F-BAB7-2CB653E3A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90504D8-281D-1E0D-1A2B-C48E911C8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BFF1-D188-4E7F-ADD4-5FAD124360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8618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457DD1-17AF-FADD-D56C-5BAF8D0AE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2EDFC80-6B53-2E85-968E-4A44453D9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23E3F86-DBA3-1714-8EA8-C94227D22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C402-8F62-44B5-850A-0576F4202B0C}" type="datetimeFigureOut">
              <a:rPr lang="sv-SE" smtClean="0"/>
              <a:t>2025-08-22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3B04B0F-2AD0-E557-4093-882017512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AD8635-60C0-4938-9DAA-98F12D4D5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BFF1-D188-4E7F-ADD4-5FAD124360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2647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F270CB5-76F0-4A09-2932-BC04117513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2784549-31A0-DCF8-EA9A-4895714B0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7DE57D7-E4E3-78B7-4306-BBCCD980B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C402-8F62-44B5-850A-0576F4202B0C}" type="datetimeFigureOut">
              <a:rPr lang="sv-SE" smtClean="0"/>
              <a:t>2025-08-22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4F108F3-86E4-5EB8-E05B-0D8B63207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12E6309-4CC4-008F-908B-CB76455C8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BFF1-D188-4E7F-ADD4-5FAD124360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4155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656751" y="1680379"/>
            <a:ext cx="5664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517200" y="610700"/>
            <a:ext cx="11157600" cy="9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517200" y="1986432"/>
            <a:ext cx="11157600" cy="4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50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DD3E29-4C5F-4FE5-B272-F513EEE48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F8B1627-3DCF-78E0-F686-36CF4B333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5A97FC9-248D-0C49-3280-AC31E4FFA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C402-8F62-44B5-850A-0576F4202B0C}" type="datetimeFigureOut">
              <a:rPr lang="sv-SE" smtClean="0"/>
              <a:t>2025-08-22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3F73D67-6ECC-819D-AF44-909DE86F8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3F942F-CE89-DC53-2378-CCFEDF215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BFF1-D188-4E7F-ADD4-5FAD124360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9544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79FF71-C30A-714F-068A-A9B49B37F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AF39C25-BC2C-FFE2-7503-00C81A9A9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1217A39-697F-703E-E2EF-025130AFD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C402-8F62-44B5-850A-0576F4202B0C}" type="datetimeFigureOut">
              <a:rPr lang="sv-SE" smtClean="0"/>
              <a:t>2025-08-22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754617F-1E17-DB9F-F1FC-7FE6ED5A1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3FDD930-12BC-DAE4-C38B-AF7BBE4C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BFF1-D188-4E7F-ADD4-5FAD124360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3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356EBD-0EA8-0151-F041-1DC4F6E4F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191AF3F-9061-3DB1-1EDC-48251DCF74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5F6B88B-3C4B-5F5B-58B1-F7BA4D2D46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7ECE5D3-A773-9548-71F7-D7A97FA0B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C402-8F62-44B5-850A-0576F4202B0C}" type="datetimeFigureOut">
              <a:rPr lang="sv-SE" smtClean="0"/>
              <a:t>2025-08-22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EE9A97D-CEC8-576C-4DC8-2768C9D5A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E6E7D4A-1658-8637-3E3F-8FBE39365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BFF1-D188-4E7F-ADD4-5FAD124360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283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90044C-A140-B8B6-2D3A-02C5E2E6B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593C8F8-4A2A-0761-98A6-74D28FFA7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69733C7-2336-B303-5A54-3129D4805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2B0E7CF-01DC-1218-EBD5-D7EF5F61E7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D252009D-C522-CBB3-540F-74B4C67DF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D0AEA84-F61F-4F4D-E08D-63901D3F9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C402-8F62-44B5-850A-0576F4202B0C}" type="datetimeFigureOut">
              <a:rPr lang="sv-SE" smtClean="0"/>
              <a:t>2025-08-22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A3D3949-7784-CADA-FE0F-39C4A151A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E6CC54DE-7648-FBD5-4FE2-FDBCB5D20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BFF1-D188-4E7F-ADD4-5FAD124360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8422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523841-A3A1-7A1A-3701-BEC8A26D1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456B7DD-2C9E-6499-EA9C-9E0420544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C402-8F62-44B5-850A-0576F4202B0C}" type="datetimeFigureOut">
              <a:rPr lang="sv-SE" smtClean="0"/>
              <a:t>2025-08-22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F7DAD6A-AE81-D326-6268-842F40063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A46DE82-4A47-42F8-8C69-0DB39A9CD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BFF1-D188-4E7F-ADD4-5FAD124360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5765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7A1E7CB-813F-62CC-98FD-96E826852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C402-8F62-44B5-850A-0576F4202B0C}" type="datetimeFigureOut">
              <a:rPr lang="sv-SE" smtClean="0"/>
              <a:t>2025-08-22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A6EC1F8-B207-1615-D95B-CD9579D32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40BD0DC-B822-441C-C9DA-5769D33AF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BFF1-D188-4E7F-ADD4-5FAD124360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558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A1A263-F9D6-E998-7EF4-16DECC400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E928D04-71DE-30A8-F42F-D8AC3D44F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7BA2FEE-B345-E542-8890-528E93DC9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5794FCD-F2E9-04F5-135A-F70EE2E21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C402-8F62-44B5-850A-0576F4202B0C}" type="datetimeFigureOut">
              <a:rPr lang="sv-SE" smtClean="0"/>
              <a:t>2025-08-22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E9F12E-8F40-95E4-A6B4-8AFA13838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0F28132-24C3-6BBA-3E92-FC4719DCD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BFF1-D188-4E7F-ADD4-5FAD124360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1274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0762B8-8736-81E6-B4CE-300F5DED0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7090E63-FA22-52C1-66BF-18B104642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228823B-61D8-1144-FD23-086189B79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C32DACF-665B-0D23-B94E-368B7EB22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AC402-8F62-44B5-850A-0576F4202B0C}" type="datetimeFigureOut">
              <a:rPr lang="sv-SE" smtClean="0"/>
              <a:t>2025-08-22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C011C60-BDF6-3A8D-D777-8DA3A93B1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4BA2EE1-D77D-558D-1923-BA2CDF195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8BFF1-D188-4E7F-ADD4-5FAD124360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2100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A2BB2DC-E42C-90A4-36AB-FB26AAF5C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5A0656B-E3E9-3E62-4B33-326744DAA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7C6F5B6-F383-3802-D11B-94635F48F3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2AC402-8F62-44B5-850A-0576F4202B0C}" type="datetimeFigureOut">
              <a:rPr lang="sv-SE" smtClean="0"/>
              <a:t>2025-08-22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3599C07-8077-F9F4-67A0-7C87C2FB5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6DE6734-110D-53DB-10BD-33CE67493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58BFF1-D188-4E7F-ADD4-5FAD124360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93737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B38A8F-0A0C-E3AB-C08B-03D477CC86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Naturkunskap 2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702CE2A-A722-50BA-4B51-E5F09C1470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Big Bang </a:t>
            </a:r>
          </a:p>
        </p:txBody>
      </p:sp>
    </p:spTree>
    <p:extLst>
      <p:ext uri="{BB962C8B-B14F-4D97-AF65-F5344CB8AC3E}">
        <p14:creationId xmlns:p14="http://schemas.microsoft.com/office/powerpoint/2010/main" val="3098262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694267-9597-37B1-2305-797D88164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667B61D-85B8-0AE3-2488-FBD9DE945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146" name="Picture 2" descr="Galileo galilei telescope images clearance">
            <a:extLst>
              <a:ext uri="{FF2B5EF4-FFF2-40B4-BE49-F238E27FC236}">
                <a16:creationId xmlns:a16="http://schemas.microsoft.com/office/drawing/2014/main" id="{E734F772-C040-6FE1-3FAF-F8C03D9EF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4723"/>
            <a:ext cx="2511358" cy="384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ubble Space Telescope - Wikipedia">
            <a:extLst>
              <a:ext uri="{FF2B5EF4-FFF2-40B4-BE49-F238E27FC236}">
                <a16:creationId xmlns:a16="http://schemas.microsoft.com/office/drawing/2014/main" id="{DDFBF7E3-98D8-84FB-6EAB-E3DD3D803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5" r="5685"/>
          <a:stretch>
            <a:fillRect/>
          </a:stretch>
        </p:blipFill>
        <p:spPr bwMode="auto">
          <a:xfrm>
            <a:off x="2511358" y="1504724"/>
            <a:ext cx="4330510" cy="384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NASA's James Webb Space Telescope mission — Live updates | Space">
            <a:extLst>
              <a:ext uri="{FF2B5EF4-FFF2-40B4-BE49-F238E27FC236}">
                <a16:creationId xmlns:a16="http://schemas.microsoft.com/office/drawing/2014/main" id="{72AB63EE-DC9F-DFF0-CEC2-23D4B3EFE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1"/>
          <a:stretch>
            <a:fillRect/>
          </a:stretch>
        </p:blipFill>
        <p:spPr bwMode="auto">
          <a:xfrm>
            <a:off x="6841868" y="1504725"/>
            <a:ext cx="5350132" cy="384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82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2DADB3-5BD0-187B-6787-F9EB1B083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6F0685-1CCE-57C5-D624-053FF42E5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Geocentrisk världsbild – jorden i centrum </a:t>
            </a:r>
          </a:p>
          <a:p>
            <a:r>
              <a:rPr lang="sv-SE" dirty="0"/>
              <a:t>Heliocentrisk världsbild – solen i centrum 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Men, …. 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Om solen är en stjärna kan det inte finnas andra planetsystem runt de andra stjärnor? … </a:t>
            </a:r>
          </a:p>
          <a:p>
            <a:r>
              <a:rPr lang="sv-SE" dirty="0"/>
              <a:t>Solen är inte märkvärdigare än någon annan stjärna och då duger inte den heliocentriska världsbilden </a:t>
            </a:r>
          </a:p>
        </p:txBody>
      </p:sp>
    </p:spTree>
    <p:extLst>
      <p:ext uri="{BB962C8B-B14F-4D97-AF65-F5344CB8AC3E}">
        <p14:creationId xmlns:p14="http://schemas.microsoft.com/office/powerpoint/2010/main" val="401828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F8BFC0-3AA0-1382-94CB-2D03C3604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Galaxer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02A9BA6-D907-2558-C319-4783088C1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67656" cy="4351338"/>
          </a:xfrm>
        </p:spPr>
        <p:txBody>
          <a:bodyPr/>
          <a:lstStyle/>
          <a:p>
            <a:r>
              <a:rPr lang="sv-SE" dirty="0"/>
              <a:t>Stjärnorna på himlen är inte helt jämt fördelade </a:t>
            </a:r>
          </a:p>
          <a:p>
            <a:pPr lvl="1"/>
            <a:r>
              <a:rPr lang="sv-SE" dirty="0"/>
              <a:t>De är i stjärnsystem, eller </a:t>
            </a:r>
            <a:r>
              <a:rPr lang="sv-SE" b="1" u="sng" dirty="0"/>
              <a:t>galaxer</a:t>
            </a:r>
            <a:r>
              <a:rPr lang="sv-SE" dirty="0"/>
              <a:t> </a:t>
            </a:r>
          </a:p>
          <a:p>
            <a:pPr lvl="1"/>
            <a:r>
              <a:rPr lang="sv-SE" dirty="0"/>
              <a:t>Våran galax heter Vintergatan (</a:t>
            </a:r>
            <a:r>
              <a:rPr lang="sv-SE" dirty="0" err="1"/>
              <a:t>Milky</a:t>
            </a:r>
            <a:r>
              <a:rPr lang="sv-SE" dirty="0"/>
              <a:t> Way på engelska) </a:t>
            </a:r>
          </a:p>
          <a:p>
            <a:r>
              <a:rPr lang="sv-SE" dirty="0"/>
              <a:t>Vintergatan är bara en av många galaxer </a:t>
            </a:r>
          </a:p>
          <a:p>
            <a:pPr lvl="1"/>
            <a:r>
              <a:rPr lang="sv-SE" dirty="0"/>
              <a:t>Krävde </a:t>
            </a:r>
            <a:r>
              <a:rPr lang="sv-SE" b="1" u="sng" dirty="0"/>
              <a:t>spektrumanalys</a:t>
            </a:r>
            <a:r>
              <a:rPr lang="sv-SE" dirty="0"/>
              <a:t> för att förstå att det fanns så många galaxer </a:t>
            </a:r>
          </a:p>
          <a:p>
            <a:endParaRPr lang="sv-SE" dirty="0"/>
          </a:p>
        </p:txBody>
      </p:sp>
      <p:pic>
        <p:nvPicPr>
          <p:cNvPr id="1026" name="Picture 2" descr="15 Fakta om Vintergatan">
            <a:extLst>
              <a:ext uri="{FF2B5EF4-FFF2-40B4-BE49-F238E27FC236}">
                <a16:creationId xmlns:a16="http://schemas.microsoft.com/office/drawing/2014/main" id="{844DD87B-19A6-9519-F306-5A91F61BE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272" y="2006314"/>
            <a:ext cx="5981947" cy="398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84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478090-BEB5-D82A-46A5-129DF38A9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Spektra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A8DA205-3304-EAA4-17FB-063FC025C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22136" cy="4351338"/>
          </a:xfrm>
        </p:spPr>
        <p:txBody>
          <a:bodyPr>
            <a:normAutofit lnSpcReduction="10000"/>
          </a:bodyPr>
          <a:lstStyle/>
          <a:p>
            <a:r>
              <a:rPr lang="sv-SE" dirty="0"/>
              <a:t>1800-talet kunde man dela upp ”vitt” ljus från en ljuskälla i ett spektrum (flera spektra) </a:t>
            </a:r>
          </a:p>
          <a:p>
            <a:r>
              <a:rPr lang="sv-SE" dirty="0"/>
              <a:t>Uppvärmda gaser av olika grundämnen ger olika typer av spektra </a:t>
            </a:r>
          </a:p>
          <a:p>
            <a:r>
              <a:rPr lang="sv-SE" dirty="0"/>
              <a:t>Studier av solen visade att väte var det vanligaste grundämne i solen men att det också finns ett annat grundämne som var inte då känt</a:t>
            </a:r>
          </a:p>
          <a:p>
            <a:pPr lvl="1"/>
            <a:r>
              <a:rPr lang="sv-SE" dirty="0"/>
              <a:t>Fick namnet helium efter grekiska Helios som betyder sol </a:t>
            </a:r>
          </a:p>
        </p:txBody>
      </p:sp>
      <p:pic>
        <p:nvPicPr>
          <p:cNvPr id="3074" name="Picture 2" descr="realistisk prisma. ljus dispersion, regnbåge spektrum och optisk effekt  realistisk 3d vektor illustration 24791161 Vektorkonst på Vecteezy">
            <a:extLst>
              <a:ext uri="{FF2B5EF4-FFF2-40B4-BE49-F238E27FC236}">
                <a16:creationId xmlns:a16="http://schemas.microsoft.com/office/drawing/2014/main" id="{50F45A55-E0A9-FE26-AC02-B4FF8180E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022" y="512488"/>
            <a:ext cx="4188610" cy="23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jusemmision – Ugglans Fysik">
            <a:extLst>
              <a:ext uri="{FF2B5EF4-FFF2-40B4-BE49-F238E27FC236}">
                <a16:creationId xmlns:a16="http://schemas.microsoft.com/office/drawing/2014/main" id="{322526DC-DE30-287C-8BE1-4683EA8ED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453" y="3429000"/>
            <a:ext cx="4389179" cy="286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25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3266F7-51FF-DF57-A137-6AB6ED0B3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CE070BA-0196-3030-191A-567A4F2A0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098" name="Picture 2" descr="Vågmodellen för ljus - Elektromagnetisk strålning - (Fysik 2, Ljus) - Eddler">
            <a:extLst>
              <a:ext uri="{FF2B5EF4-FFF2-40B4-BE49-F238E27FC236}">
                <a16:creationId xmlns:a16="http://schemas.microsoft.com/office/drawing/2014/main" id="{847D2E68-898D-DE55-6646-77A0A6D12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841" y="-7104"/>
            <a:ext cx="6440317" cy="68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526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C1372F9-0C0C-3E33-87F2-A3DE2A0BF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Universums expansion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DB90F1C-9B0E-99A9-A7C3-ADB843404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Grundämnenas spektrallinjer var förskjutna mot rött ljus </a:t>
            </a:r>
          </a:p>
          <a:p>
            <a:pPr lvl="1"/>
            <a:r>
              <a:rPr lang="sv-SE" dirty="0"/>
              <a:t>Våglängder blir allt längre </a:t>
            </a:r>
          </a:p>
          <a:p>
            <a:r>
              <a:rPr lang="sv-SE" b="1" u="sng" dirty="0"/>
              <a:t>Dopplereffekten</a:t>
            </a:r>
            <a:r>
              <a:rPr lang="sv-SE" dirty="0"/>
              <a:t> – en förändring av frekvensen i en signal beroende på om signalen närmar sig eller är på väg bort </a:t>
            </a:r>
          </a:p>
          <a:p>
            <a:r>
              <a:rPr lang="sv-SE" dirty="0"/>
              <a:t>Slutsats: Att våglängder blir allt längre tolkas som att galaxer är på väg bort från oss </a:t>
            </a:r>
          </a:p>
          <a:p>
            <a:pPr lvl="1"/>
            <a:r>
              <a:rPr lang="sv-SE" dirty="0"/>
              <a:t>Vi är inte centrum! </a:t>
            </a:r>
          </a:p>
          <a:p>
            <a:r>
              <a:rPr lang="sv-SE" dirty="0"/>
              <a:t>Slutsats: Hela universum expanderar </a:t>
            </a:r>
          </a:p>
        </p:txBody>
      </p:sp>
    </p:spTree>
    <p:extLst>
      <p:ext uri="{BB962C8B-B14F-4D97-AF65-F5344CB8AC3E}">
        <p14:creationId xmlns:p14="http://schemas.microsoft.com/office/powerpoint/2010/main" val="360498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38C073-1D47-6120-DAAA-53CF92EF8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”Big bang”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F29AE2C-E8F0-915F-5E0A-8A943E09F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Om universum expanderar hela tiden, då måste den ha börjat någonstans </a:t>
            </a:r>
          </a:p>
          <a:p>
            <a:pPr lvl="1"/>
            <a:r>
              <a:rPr lang="sv-SE" dirty="0"/>
              <a:t>Den startögonblicket kallas ”Big bang” </a:t>
            </a:r>
          </a:p>
          <a:p>
            <a:r>
              <a:rPr lang="sv-SE" dirty="0"/>
              <a:t>Innan Big bang fanns ingenting: ingen materia, ingen plats, ingen energi, ingen tid, ingenting! </a:t>
            </a:r>
          </a:p>
          <a:p>
            <a:r>
              <a:rPr lang="sv-SE" dirty="0"/>
              <a:t>Precis efter Big bang var universum mycket tätt och varmt </a:t>
            </a:r>
          </a:p>
          <a:p>
            <a:pPr lvl="1"/>
            <a:r>
              <a:rPr lang="sv-SE" dirty="0"/>
              <a:t>All materia var samlad i en enda punkt </a:t>
            </a:r>
          </a:p>
          <a:p>
            <a:pPr lvl="1"/>
            <a:r>
              <a:rPr lang="sv-SE" dirty="0"/>
              <a:t>Så varmt att protoner och neutroner inte fanns, bara deras beståndsdelar: kvarkar </a:t>
            </a:r>
          </a:p>
          <a:p>
            <a:pPr lvl="1"/>
            <a:r>
              <a:rPr lang="sv-SE" dirty="0"/>
              <a:t>Elektroner och mer speciella partiklar också fanns </a:t>
            </a:r>
          </a:p>
        </p:txBody>
      </p:sp>
    </p:spTree>
    <p:extLst>
      <p:ext uri="{BB962C8B-B14F-4D97-AF65-F5344CB8AC3E}">
        <p14:creationId xmlns:p14="http://schemas.microsoft.com/office/powerpoint/2010/main" val="17315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8BAC48-8B61-3B6C-C90A-AA9A78872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8E95BD2-C2E8-011F-687C-389C8CD27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126" name="Picture 6" descr="the big bang theory universe - Google zoeken">
            <a:extLst>
              <a:ext uri="{FF2B5EF4-FFF2-40B4-BE49-F238E27FC236}">
                <a16:creationId xmlns:a16="http://schemas.microsoft.com/office/drawing/2014/main" id="{63E3B37F-DF43-8DC4-565E-C9E5ED56C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91" y="0"/>
            <a:ext cx="114820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696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46490D-D7AA-63FD-D994-460C3A97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”Big bang”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7C725B0-B095-5462-F4E9-DFD3A614E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v-SE" dirty="0"/>
              <a:t>Redan efter en tiotusendels sekund hade temperaturen sjunkit så mycket att kvarkarna kunde slå ihop till protoner och neutroner 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Efter ungefär en sekund hade temperaturen sjunkit ännu mer och protoner och neutroner kunde slå ihop till atomkärnor 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Efter 350 000 år sjönk temperaturen till ca 3000</a:t>
            </a:r>
            <a:r>
              <a:rPr lang="sv-SE" baseline="30000" dirty="0"/>
              <a:t>o</a:t>
            </a:r>
            <a:r>
              <a:rPr lang="sv-SE" dirty="0"/>
              <a:t>C och elektronerna blev tillräckligt långsamma för att fångas av atomkärnor och bilda atomer (väte atomer) 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Atomerna klumpat ihop sig och då började tyngdkraften verka vilket gjorde att klumparna blev ännu större 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Klumparna blev så stora att temperaturen inuti steg, och kärnreaktion kom igång 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Från kärnreaktion skickades ut energi i form av ljus – första stjärnor </a:t>
            </a:r>
          </a:p>
          <a:p>
            <a:pPr marL="514350" indent="-514350">
              <a:buFont typeface="+mj-lt"/>
              <a:buAutoNum type="arabicPeriod"/>
            </a:pPr>
            <a:r>
              <a:rPr lang="sv-SE" dirty="0"/>
              <a:t>Stjärnorna samlades i galaxer </a:t>
            </a:r>
          </a:p>
        </p:txBody>
      </p:sp>
    </p:spTree>
    <p:extLst>
      <p:ext uri="{BB962C8B-B14F-4D97-AF65-F5344CB8AC3E}">
        <p14:creationId xmlns:p14="http://schemas.microsoft.com/office/powerpoint/2010/main" val="337684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063A53-5EC7-1A08-9B53-290A25C66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Kärnreaktion </a:t>
            </a:r>
          </a:p>
        </p:txBody>
      </p:sp>
      <p:pic>
        <p:nvPicPr>
          <p:cNvPr id="5" name="Platshållare för innehåll 4" descr="En bild som visar text, bok, papper, brev&#10;&#10;AI-genererat innehåll kan vara felaktigt.">
            <a:extLst>
              <a:ext uri="{FF2B5EF4-FFF2-40B4-BE49-F238E27FC236}">
                <a16:creationId xmlns:a16="http://schemas.microsoft.com/office/drawing/2014/main" id="{676144B2-6380-1788-8617-FCE65B90D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" t="44759" r="568" b="35246"/>
          <a:stretch>
            <a:fillRect/>
          </a:stretch>
        </p:blipFill>
        <p:spPr>
          <a:xfrm>
            <a:off x="0" y="1753159"/>
            <a:ext cx="12192000" cy="3351681"/>
          </a:xfr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11655633-AE88-CB60-22B3-A286ADE40625}"/>
              </a:ext>
            </a:extLst>
          </p:cNvPr>
          <p:cNvSpPr/>
          <p:nvPr/>
        </p:nvSpPr>
        <p:spPr>
          <a:xfrm>
            <a:off x="6391656" y="1618488"/>
            <a:ext cx="5800344" cy="36850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B824F5D-7E19-B6D9-A277-40E7AC21CCDB}"/>
              </a:ext>
            </a:extLst>
          </p:cNvPr>
          <p:cNvSpPr/>
          <p:nvPr/>
        </p:nvSpPr>
        <p:spPr>
          <a:xfrm>
            <a:off x="0" y="1586483"/>
            <a:ext cx="6391656" cy="36850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019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r>
              <a:rPr lang="sv-SE" noProof="0" dirty="0"/>
              <a:t>Atomer</a:t>
            </a:r>
            <a:r>
              <a:rPr lang="en-GB" dirty="0"/>
              <a:t> </a:t>
            </a:r>
            <a:endParaRPr dirty="0"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1824867" y="2402617"/>
            <a:ext cx="2781200" cy="205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indent="-507987">
              <a:buSzPts val="2400"/>
              <a:buAutoNum type="arabicPeriod"/>
            </a:pPr>
            <a:r>
              <a:rPr lang="sv-SE" sz="3200" noProof="0" dirty="0"/>
              <a:t>Protoner</a:t>
            </a:r>
            <a:endParaRPr sz="3200" dirty="0"/>
          </a:p>
          <a:p>
            <a:pPr indent="-507987">
              <a:buSzPts val="2400"/>
              <a:buAutoNum type="arabicPeriod"/>
            </a:pPr>
            <a:r>
              <a:rPr lang="sv-SE" sz="3200" noProof="0" dirty="0"/>
              <a:t>Elektroner</a:t>
            </a:r>
            <a:r>
              <a:rPr lang="en-GB" sz="3200" dirty="0"/>
              <a:t> </a:t>
            </a:r>
            <a:endParaRPr sz="3200" dirty="0"/>
          </a:p>
          <a:p>
            <a:pPr indent="-507987">
              <a:buSzPts val="2400"/>
              <a:buAutoNum type="arabicPeriod"/>
            </a:pPr>
            <a:r>
              <a:rPr lang="sv-SE" sz="3200" noProof="0" dirty="0"/>
              <a:t>Neutroner</a:t>
            </a:r>
            <a:r>
              <a:rPr lang="en-GB" sz="3200" dirty="0"/>
              <a:t> </a:t>
            </a:r>
            <a:endParaRPr sz="3200" dirty="0"/>
          </a:p>
        </p:txBody>
      </p:sp>
      <p:pic>
        <p:nvPicPr>
          <p:cNvPr id="100" name="Google Shape;100;p18" descr="Atom ( Read ) | Chemistry | CK-12 Foundation"/>
          <p:cNvPicPr preferRelativeResize="0"/>
          <p:nvPr/>
        </p:nvPicPr>
        <p:blipFill rotWithShape="1">
          <a:blip r:embed="rId3">
            <a:alphaModFix/>
          </a:blip>
          <a:srcRect t="10554"/>
          <a:stretch/>
        </p:blipFill>
        <p:spPr>
          <a:xfrm>
            <a:off x="6569115" y="432351"/>
            <a:ext cx="5105684" cy="5993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E7917C74-1EF4-625F-0F42-33577CFD6FBD}"/>
              </a:ext>
            </a:extLst>
          </p:cNvPr>
          <p:cNvSpPr/>
          <p:nvPr/>
        </p:nvSpPr>
        <p:spPr>
          <a:xfrm>
            <a:off x="517200" y="1525500"/>
            <a:ext cx="844875" cy="36045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953CE-8E97-4122-8924-E0EEBCEAB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EA51D6-1B76-3524-7D35-0DEBC76E6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Kärnreaktion </a:t>
            </a:r>
          </a:p>
        </p:txBody>
      </p:sp>
      <p:pic>
        <p:nvPicPr>
          <p:cNvPr id="5" name="Platshållare för innehåll 4" descr="En bild som visar text, bok, papper, brev&#10;&#10;AI-genererat innehåll kan vara felaktigt.">
            <a:extLst>
              <a:ext uri="{FF2B5EF4-FFF2-40B4-BE49-F238E27FC236}">
                <a16:creationId xmlns:a16="http://schemas.microsoft.com/office/drawing/2014/main" id="{E996B0EC-ACA2-3BB2-F178-FB6AB5BFA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37" t="44759" r="568" b="35246"/>
          <a:stretch>
            <a:fillRect/>
          </a:stretch>
        </p:blipFill>
        <p:spPr>
          <a:xfrm>
            <a:off x="0" y="1411413"/>
            <a:ext cx="7394265" cy="5446587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6EC5AA36-9068-81B0-2BA7-E868A5D9BBB7}"/>
              </a:ext>
            </a:extLst>
          </p:cNvPr>
          <p:cNvSpPr txBox="1"/>
          <p:nvPr/>
        </p:nvSpPr>
        <p:spPr>
          <a:xfrm>
            <a:off x="7693891" y="799009"/>
            <a:ext cx="385156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Tritium och deuterium är isotoper av väte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När vätet börjar tar slut i stjärnan sker en del andra fusionsreaktioner så att det bildas tyngre atomkärnor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800" dirty="0"/>
              <a:t>Järn är den tyngsta atomkärna som kan bildas via fusionsreaktion </a:t>
            </a:r>
          </a:p>
        </p:txBody>
      </p:sp>
    </p:spTree>
    <p:extLst>
      <p:ext uri="{BB962C8B-B14F-4D97-AF65-F5344CB8AC3E}">
        <p14:creationId xmlns:p14="http://schemas.microsoft.com/office/powerpoint/2010/main" val="36512450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r>
              <a:rPr lang="sv-SE" noProof="0" dirty="0"/>
              <a:t>Atomer </a:t>
            </a:r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1824867" y="2402633"/>
            <a:ext cx="4466400" cy="37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indent="-492748">
              <a:buClr>
                <a:srgbClr val="FFFF00"/>
              </a:buClr>
              <a:buSzPct val="100000"/>
              <a:buAutoNum type="arabicPeriod"/>
            </a:pPr>
            <a:r>
              <a:rPr lang="sv-SE" sz="3200" noProof="0" dirty="0">
                <a:solidFill>
                  <a:srgbClr val="FFFF00"/>
                </a:solidFill>
              </a:rPr>
              <a:t>Protoner</a:t>
            </a:r>
            <a:endParaRPr sz="3200" dirty="0">
              <a:solidFill>
                <a:srgbClr val="FFFF00"/>
              </a:solidFill>
            </a:endParaRPr>
          </a:p>
          <a:p>
            <a:pPr indent="-469252">
              <a:buClr>
                <a:srgbClr val="FFFF00"/>
              </a:buClr>
              <a:buSzPct val="100000"/>
              <a:buChar char="-"/>
            </a:pPr>
            <a:r>
              <a:rPr lang="sv-SE" dirty="0">
                <a:solidFill>
                  <a:srgbClr val="FFFF00"/>
                </a:solidFill>
              </a:rPr>
              <a:t>Positivt laddade partiklar </a:t>
            </a:r>
            <a:endParaRPr dirty="0">
              <a:solidFill>
                <a:srgbClr val="FFFF00"/>
              </a:solidFill>
            </a:endParaRPr>
          </a:p>
          <a:p>
            <a:pPr indent="-469252">
              <a:buClr>
                <a:srgbClr val="FFFF00"/>
              </a:buClr>
              <a:buSzPct val="100000"/>
              <a:buChar char="-"/>
            </a:pPr>
            <a:r>
              <a:rPr lang="sv-SE" dirty="0">
                <a:solidFill>
                  <a:srgbClr val="FFFF00"/>
                </a:solidFill>
              </a:rPr>
              <a:t>Inuti atomkärnan </a:t>
            </a:r>
            <a:endParaRPr dirty="0">
              <a:solidFill>
                <a:srgbClr val="FFFF00"/>
              </a:solidFill>
            </a:endParaRPr>
          </a:p>
          <a:p>
            <a:pPr indent="-469252">
              <a:buClr>
                <a:srgbClr val="FFFF00"/>
              </a:buClr>
              <a:buSzPct val="100000"/>
              <a:buChar char="-"/>
            </a:pPr>
            <a:r>
              <a:rPr lang="sv-SE" dirty="0">
                <a:solidFill>
                  <a:srgbClr val="FFFF00"/>
                </a:solidFill>
              </a:rPr>
              <a:t>Bestämmer </a:t>
            </a:r>
            <a:r>
              <a:rPr lang="sv-SE" b="1" dirty="0">
                <a:solidFill>
                  <a:srgbClr val="FFFF00"/>
                </a:solidFill>
              </a:rPr>
              <a:t>atomnummer</a:t>
            </a:r>
            <a:r>
              <a:rPr lang="sv-SE" dirty="0">
                <a:solidFill>
                  <a:srgbClr val="FFFF00"/>
                </a:solidFill>
              </a:rPr>
              <a:t> </a:t>
            </a:r>
            <a:endParaRPr dirty="0">
              <a:solidFill>
                <a:srgbClr val="FFFF00"/>
              </a:solidFill>
            </a:endParaRPr>
          </a:p>
          <a:p>
            <a:pPr indent="-469252">
              <a:buClr>
                <a:srgbClr val="FFFF00"/>
              </a:buClr>
              <a:buSzPct val="100000"/>
              <a:buChar char="-"/>
            </a:pPr>
            <a:r>
              <a:rPr lang="sv-SE" dirty="0">
                <a:solidFill>
                  <a:srgbClr val="FFFF00"/>
                </a:solidFill>
              </a:rPr>
              <a:t>En del av </a:t>
            </a:r>
            <a:r>
              <a:rPr lang="sv-SE" b="1" dirty="0">
                <a:solidFill>
                  <a:srgbClr val="FFFF00"/>
                </a:solidFill>
              </a:rPr>
              <a:t>atommassa</a:t>
            </a:r>
            <a:endParaRPr b="1" dirty="0">
              <a:solidFill>
                <a:srgbClr val="FFFF00"/>
              </a:solidFill>
            </a:endParaRPr>
          </a:p>
          <a:p>
            <a:pPr indent="0">
              <a:spcBef>
                <a:spcPts val="1600"/>
              </a:spcBef>
              <a:spcAft>
                <a:spcPts val="1600"/>
              </a:spcAft>
              <a:buNone/>
            </a:pPr>
            <a:endParaRPr sz="3200" dirty="0"/>
          </a:p>
        </p:txBody>
      </p:sp>
      <p:pic>
        <p:nvPicPr>
          <p:cNvPr id="107" name="Google Shape;107;p19" descr="Atom ( Read ) | Chemistry | CK-12 Foundation"/>
          <p:cNvPicPr preferRelativeResize="0"/>
          <p:nvPr/>
        </p:nvPicPr>
        <p:blipFill rotWithShape="1">
          <a:blip r:embed="rId3">
            <a:alphaModFix/>
          </a:blip>
          <a:srcRect t="10554"/>
          <a:stretch/>
        </p:blipFill>
        <p:spPr>
          <a:xfrm>
            <a:off x="6569115" y="432351"/>
            <a:ext cx="5105684" cy="5993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p19"/>
          <p:cNvCxnSpPr>
            <a:cxnSpLocks/>
          </p:cNvCxnSpPr>
          <p:nvPr/>
        </p:nvCxnSpPr>
        <p:spPr>
          <a:xfrm>
            <a:off x="4245429" y="2733869"/>
            <a:ext cx="4370571" cy="767964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Rektangel 1">
            <a:extLst>
              <a:ext uri="{FF2B5EF4-FFF2-40B4-BE49-F238E27FC236}">
                <a16:creationId xmlns:a16="http://schemas.microsoft.com/office/drawing/2014/main" id="{FF494CEE-2F4F-8C1B-12E0-FA9AAC46F836}"/>
              </a:ext>
            </a:extLst>
          </p:cNvPr>
          <p:cNvSpPr/>
          <p:nvPr/>
        </p:nvSpPr>
        <p:spPr>
          <a:xfrm>
            <a:off x="517200" y="1525500"/>
            <a:ext cx="844875" cy="36045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r>
              <a:rPr lang="sv-SE" noProof="0" dirty="0"/>
              <a:t>Atomer</a:t>
            </a:r>
            <a:r>
              <a:rPr lang="en-GB" dirty="0"/>
              <a:t> </a:t>
            </a:r>
            <a:endParaRPr dirty="0"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1824867" y="2402633"/>
            <a:ext cx="4744400" cy="4121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indent="-507987">
              <a:buClr>
                <a:schemeClr val="lt1"/>
              </a:buClr>
              <a:buSzPts val="2400"/>
              <a:buAutoNum type="arabicPeriod"/>
            </a:pPr>
            <a:r>
              <a:rPr lang="sv-SE" sz="3200" noProof="0" dirty="0">
                <a:solidFill>
                  <a:schemeClr val="lt1"/>
                </a:solidFill>
              </a:rPr>
              <a:t>Protoner</a:t>
            </a:r>
            <a:r>
              <a:rPr lang="en-GB" sz="3200" dirty="0">
                <a:solidFill>
                  <a:schemeClr val="lt1"/>
                </a:solidFill>
              </a:rPr>
              <a:t> </a:t>
            </a:r>
            <a:endParaRPr sz="3200" dirty="0">
              <a:solidFill>
                <a:schemeClr val="lt1"/>
              </a:solidFill>
            </a:endParaRPr>
          </a:p>
          <a:p>
            <a:pPr indent="-507987">
              <a:buClr>
                <a:srgbClr val="FFFF00"/>
              </a:buClr>
              <a:buSzPts val="2400"/>
              <a:buAutoNum type="arabicPeriod"/>
            </a:pPr>
            <a:r>
              <a:rPr lang="sv-SE" sz="3200" noProof="0" dirty="0">
                <a:solidFill>
                  <a:srgbClr val="FFFF00"/>
                </a:solidFill>
              </a:rPr>
              <a:t>Elektroner</a:t>
            </a:r>
            <a:r>
              <a:rPr lang="en-GB" sz="3200" dirty="0">
                <a:solidFill>
                  <a:srgbClr val="FFFF00"/>
                </a:solidFill>
              </a:rPr>
              <a:t> </a:t>
            </a:r>
            <a:endParaRPr sz="3200" dirty="0">
              <a:solidFill>
                <a:srgbClr val="FFFF00"/>
              </a:solidFill>
            </a:endParaRPr>
          </a:p>
          <a:p>
            <a:pPr indent="-482588">
              <a:buClr>
                <a:srgbClr val="FFFF00"/>
              </a:buClr>
              <a:buSzPts val="2100"/>
              <a:buChar char="-"/>
            </a:pPr>
            <a:r>
              <a:rPr lang="sv-SE" noProof="0" dirty="0">
                <a:solidFill>
                  <a:srgbClr val="FFFF00"/>
                </a:solidFill>
              </a:rPr>
              <a:t>Negativt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sv-SE" noProof="0" dirty="0">
                <a:solidFill>
                  <a:srgbClr val="FFFF00"/>
                </a:solidFill>
              </a:rPr>
              <a:t>laddade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sv-SE" noProof="0" dirty="0">
                <a:solidFill>
                  <a:srgbClr val="FFFF00"/>
                </a:solidFill>
              </a:rPr>
              <a:t>partiklar</a:t>
            </a:r>
            <a:r>
              <a:rPr lang="en-GB" dirty="0">
                <a:solidFill>
                  <a:srgbClr val="FFFF00"/>
                </a:solidFill>
              </a:rPr>
              <a:t> </a:t>
            </a:r>
            <a:endParaRPr dirty="0">
              <a:solidFill>
                <a:srgbClr val="FFFF00"/>
              </a:solidFill>
            </a:endParaRPr>
          </a:p>
          <a:p>
            <a:pPr indent="-482588">
              <a:buSzPts val="2100"/>
              <a:buChar char="-"/>
            </a:pPr>
            <a:r>
              <a:rPr lang="sv-SE" dirty="0">
                <a:solidFill>
                  <a:srgbClr val="FFFF00"/>
                </a:solidFill>
              </a:rPr>
              <a:t>Utanför atomkärnan och går runt i banor </a:t>
            </a:r>
          </a:p>
          <a:p>
            <a:pPr lvl="1" indent="-482588">
              <a:buSzPts val="2100"/>
              <a:buChar char="-"/>
            </a:pPr>
            <a:r>
              <a:rPr lang="sv-SE" dirty="0">
                <a:solidFill>
                  <a:srgbClr val="FFFF00"/>
                </a:solidFill>
              </a:rPr>
              <a:t>Egentligen befinner de sig i orbitaler </a:t>
            </a:r>
            <a:endParaRPr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sz="3200" dirty="0"/>
          </a:p>
        </p:txBody>
      </p:sp>
      <p:pic>
        <p:nvPicPr>
          <p:cNvPr id="115" name="Google Shape;115;p20" descr="Atom ( Read ) | Chemistry | CK-12 Foundation"/>
          <p:cNvPicPr preferRelativeResize="0"/>
          <p:nvPr/>
        </p:nvPicPr>
        <p:blipFill rotWithShape="1">
          <a:blip r:embed="rId3">
            <a:alphaModFix/>
          </a:blip>
          <a:srcRect t="10554"/>
          <a:stretch/>
        </p:blipFill>
        <p:spPr>
          <a:xfrm>
            <a:off x="6569115" y="432351"/>
            <a:ext cx="5105684" cy="5993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Google Shape;116;p20"/>
          <p:cNvCxnSpPr>
            <a:cxnSpLocks/>
          </p:cNvCxnSpPr>
          <p:nvPr/>
        </p:nvCxnSpPr>
        <p:spPr>
          <a:xfrm flipV="1">
            <a:off x="4572000" y="2019967"/>
            <a:ext cx="3448367" cy="113730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Rektangel 1">
            <a:extLst>
              <a:ext uri="{FF2B5EF4-FFF2-40B4-BE49-F238E27FC236}">
                <a16:creationId xmlns:a16="http://schemas.microsoft.com/office/drawing/2014/main" id="{378A3E2A-3E16-C7F3-0E8D-355275ABC777}"/>
              </a:ext>
            </a:extLst>
          </p:cNvPr>
          <p:cNvSpPr/>
          <p:nvPr/>
        </p:nvSpPr>
        <p:spPr>
          <a:xfrm>
            <a:off x="517200" y="1525500"/>
            <a:ext cx="844875" cy="36045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r>
              <a:rPr lang="sv-SE" noProof="0" dirty="0"/>
              <a:t>Atomer</a:t>
            </a:r>
            <a:r>
              <a:rPr lang="en-GB" dirty="0"/>
              <a:t>  </a:t>
            </a:r>
            <a:endParaRPr dirty="0"/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1824867" y="2402633"/>
            <a:ext cx="4670000" cy="44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indent="-507987">
              <a:buClr>
                <a:schemeClr val="lt1"/>
              </a:buClr>
              <a:buSzPts val="2400"/>
              <a:buAutoNum type="arabicPeriod"/>
            </a:pPr>
            <a:r>
              <a:rPr lang="sv-SE" sz="3200" noProof="0" dirty="0">
                <a:solidFill>
                  <a:schemeClr val="lt1"/>
                </a:solidFill>
              </a:rPr>
              <a:t>Protoner</a:t>
            </a:r>
            <a:endParaRPr sz="3200" dirty="0">
              <a:solidFill>
                <a:schemeClr val="lt1"/>
              </a:solidFill>
            </a:endParaRPr>
          </a:p>
          <a:p>
            <a:pPr indent="-507987">
              <a:buClr>
                <a:schemeClr val="lt1"/>
              </a:buClr>
              <a:buSzPts val="2400"/>
              <a:buAutoNum type="arabicPeriod"/>
            </a:pPr>
            <a:r>
              <a:rPr lang="sv-SE" sz="3200" noProof="0" dirty="0">
                <a:solidFill>
                  <a:schemeClr val="lt1"/>
                </a:solidFill>
              </a:rPr>
              <a:t>Elektroner</a:t>
            </a:r>
            <a:endParaRPr sz="3200" dirty="0"/>
          </a:p>
          <a:p>
            <a:pPr indent="-507987">
              <a:buClr>
                <a:srgbClr val="FFFF00"/>
              </a:buClr>
              <a:buSzPts val="2400"/>
              <a:buAutoNum type="arabicPeriod"/>
            </a:pPr>
            <a:r>
              <a:rPr lang="sv-SE" sz="3200" noProof="0" dirty="0">
                <a:solidFill>
                  <a:srgbClr val="FFFF00"/>
                </a:solidFill>
              </a:rPr>
              <a:t>Neutroner</a:t>
            </a:r>
            <a:endParaRPr sz="3200" dirty="0">
              <a:solidFill>
                <a:srgbClr val="FFFF00"/>
              </a:solidFill>
            </a:endParaRPr>
          </a:p>
          <a:p>
            <a:pPr indent="-482588">
              <a:buClr>
                <a:srgbClr val="FFFF00"/>
              </a:buClr>
              <a:buSzPts val="2100"/>
              <a:buChar char="-"/>
            </a:pPr>
            <a:r>
              <a:rPr lang="sv-SE" noProof="0" dirty="0">
                <a:solidFill>
                  <a:srgbClr val="FFFF00"/>
                </a:solidFill>
              </a:rPr>
              <a:t>Neutrala</a:t>
            </a:r>
            <a:r>
              <a:rPr lang="en-GB" dirty="0">
                <a:solidFill>
                  <a:srgbClr val="FFFF00"/>
                </a:solidFill>
              </a:rPr>
              <a:t>, </a:t>
            </a:r>
            <a:r>
              <a:rPr lang="sv-SE" noProof="0" dirty="0">
                <a:solidFill>
                  <a:srgbClr val="FFFF00"/>
                </a:solidFill>
              </a:rPr>
              <a:t>oladdade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sv-SE" noProof="0" dirty="0">
                <a:solidFill>
                  <a:srgbClr val="FFFF00"/>
                </a:solidFill>
              </a:rPr>
              <a:t>partiklar</a:t>
            </a:r>
            <a:r>
              <a:rPr lang="en-GB" dirty="0">
                <a:solidFill>
                  <a:srgbClr val="FFFF00"/>
                </a:solidFill>
              </a:rPr>
              <a:t> </a:t>
            </a:r>
            <a:endParaRPr dirty="0">
              <a:solidFill>
                <a:srgbClr val="FFFF00"/>
              </a:solidFill>
            </a:endParaRPr>
          </a:p>
          <a:p>
            <a:pPr indent="-482588">
              <a:buClr>
                <a:srgbClr val="FFFF00"/>
              </a:buClr>
              <a:buSzPts val="2100"/>
              <a:buChar char="-"/>
            </a:pPr>
            <a:r>
              <a:rPr lang="en-GB" dirty="0">
                <a:solidFill>
                  <a:srgbClr val="FFFF00"/>
                </a:solidFill>
              </a:rPr>
              <a:t>En del </a:t>
            </a:r>
            <a:r>
              <a:rPr lang="sv-SE" noProof="0" dirty="0">
                <a:solidFill>
                  <a:srgbClr val="FFFF00"/>
                </a:solidFill>
              </a:rPr>
              <a:t>av</a:t>
            </a:r>
            <a:r>
              <a:rPr lang="en-GB" dirty="0">
                <a:solidFill>
                  <a:srgbClr val="FFFF00"/>
                </a:solidFill>
              </a:rPr>
              <a:t> </a:t>
            </a:r>
            <a:r>
              <a:rPr lang="sv-SE" noProof="0" dirty="0">
                <a:solidFill>
                  <a:srgbClr val="FFFF00"/>
                </a:solidFill>
              </a:rPr>
              <a:t>atommassa</a:t>
            </a:r>
            <a:r>
              <a:rPr lang="en-GB" dirty="0">
                <a:solidFill>
                  <a:srgbClr val="FFFF00"/>
                </a:solidFill>
              </a:rPr>
              <a:t> </a:t>
            </a:r>
            <a:endParaRPr b="1" dirty="0">
              <a:solidFill>
                <a:srgbClr val="FFFF00"/>
              </a:solidFill>
            </a:endParaRPr>
          </a:p>
        </p:txBody>
      </p:sp>
      <p:pic>
        <p:nvPicPr>
          <p:cNvPr id="123" name="Google Shape;123;p21" descr="Atom ( Read ) | Chemistry | CK-12 Foundation"/>
          <p:cNvPicPr preferRelativeResize="0"/>
          <p:nvPr/>
        </p:nvPicPr>
        <p:blipFill rotWithShape="1">
          <a:blip r:embed="rId3">
            <a:alphaModFix/>
          </a:blip>
          <a:srcRect t="10554"/>
          <a:stretch/>
        </p:blipFill>
        <p:spPr>
          <a:xfrm>
            <a:off x="6569115" y="432351"/>
            <a:ext cx="5105684" cy="5993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1"/>
          <p:cNvCxnSpPr>
            <a:cxnSpLocks/>
          </p:cNvCxnSpPr>
          <p:nvPr/>
        </p:nvCxnSpPr>
        <p:spPr>
          <a:xfrm flipV="1">
            <a:off x="4477109" y="3065800"/>
            <a:ext cx="4139158" cy="565921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Rektangel 1">
            <a:extLst>
              <a:ext uri="{FF2B5EF4-FFF2-40B4-BE49-F238E27FC236}">
                <a16:creationId xmlns:a16="http://schemas.microsoft.com/office/drawing/2014/main" id="{26581CA2-767C-FA2F-A4B6-7294FFB29AC5}"/>
              </a:ext>
            </a:extLst>
          </p:cNvPr>
          <p:cNvSpPr/>
          <p:nvPr/>
        </p:nvSpPr>
        <p:spPr>
          <a:xfrm>
            <a:off x="517200" y="1525500"/>
            <a:ext cx="844875" cy="36045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E9F33FF2-71BF-DD39-A5CB-4BBACB99C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Atomer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latshållare för innehåll 4">
                <a:extLst>
                  <a:ext uri="{FF2B5EF4-FFF2-40B4-BE49-F238E27FC236}">
                    <a16:creationId xmlns:a16="http://schemas.microsoft.com/office/drawing/2014/main" id="{8D02294F-FE0D-D771-FE55-9712AA0BA1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63507" y="1883926"/>
                <a:ext cx="2967487" cy="2627689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sv-SE" sz="72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sv-SE" sz="7200" i="1" dirty="0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sv-SE" sz="7200" b="0" i="1" dirty="0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  <m:sup>
                          <m:r>
                            <a:rPr lang="sv-SE" sz="7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sup>
                        <m:e>
                          <m:r>
                            <a:rPr lang="sv-SE" sz="7200" b="0" i="1" smtClean="0">
                              <a:latin typeface="Cambria Math" panose="02040503050406030204" pitchFamily="18" charset="0"/>
                            </a:rPr>
                            <m:t>𝐴𝑟</m:t>
                          </m:r>
                        </m:e>
                      </m:sPre>
                      <m:r>
                        <a:rPr lang="sv-SE" sz="72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sv-SE" dirty="0"/>
              </a:p>
            </p:txBody>
          </p:sp>
        </mc:Choice>
        <mc:Fallback xmlns="">
          <p:sp>
            <p:nvSpPr>
              <p:cNvPr id="5" name="Platshållare för innehåll 4">
                <a:extLst>
                  <a:ext uri="{FF2B5EF4-FFF2-40B4-BE49-F238E27FC236}">
                    <a16:creationId xmlns:a16="http://schemas.microsoft.com/office/drawing/2014/main" id="{8D02294F-FE0D-D771-FE55-9712AA0BA1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63507" y="1883926"/>
                <a:ext cx="2967487" cy="262768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Elektronskal - Naturvetenskap.se">
            <a:extLst>
              <a:ext uri="{FF2B5EF4-FFF2-40B4-BE49-F238E27FC236}">
                <a16:creationId xmlns:a16="http://schemas.microsoft.com/office/drawing/2014/main" id="{168E7E2D-28A5-FAB3-2046-52211E221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1704060"/>
            <a:ext cx="3510052" cy="34498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0B57D10-6779-E2A5-9316-085977EFFF7C}"/>
              </a:ext>
            </a:extLst>
          </p:cNvPr>
          <p:cNvSpPr txBox="1"/>
          <p:nvPr/>
        </p:nvSpPr>
        <p:spPr>
          <a:xfrm>
            <a:off x="1454991" y="2220592"/>
            <a:ext cx="138022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Atommassa 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39D2A1B2-747B-811A-4B68-2BC1576580B4}"/>
              </a:ext>
            </a:extLst>
          </p:cNvPr>
          <p:cNvSpPr txBox="1"/>
          <p:nvPr/>
        </p:nvSpPr>
        <p:spPr>
          <a:xfrm>
            <a:off x="1454991" y="3874929"/>
            <a:ext cx="159876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dirty="0"/>
              <a:t>Atomnummer</a:t>
            </a:r>
          </a:p>
        </p:txBody>
      </p:sp>
      <p:cxnSp>
        <p:nvCxnSpPr>
          <p:cNvPr id="11" name="Rak pilkoppling 10">
            <a:extLst>
              <a:ext uri="{FF2B5EF4-FFF2-40B4-BE49-F238E27FC236}">
                <a16:creationId xmlns:a16="http://schemas.microsoft.com/office/drawing/2014/main" id="{DE4CCBF0-6F78-01BE-23D9-059AFC7E3FEF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835217" y="2405258"/>
            <a:ext cx="1132934" cy="5778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Rak pilkoppling 11">
            <a:extLst>
              <a:ext uri="{FF2B5EF4-FFF2-40B4-BE49-F238E27FC236}">
                <a16:creationId xmlns:a16="http://schemas.microsoft.com/office/drawing/2014/main" id="{7E89E4AC-AA82-4D52-54FF-0473CF06A2D9}"/>
              </a:ext>
            </a:extLst>
          </p:cNvPr>
          <p:cNvCxnSpPr>
            <a:cxnSpLocks/>
          </p:cNvCxnSpPr>
          <p:nvPr/>
        </p:nvCxnSpPr>
        <p:spPr>
          <a:xfrm flipV="1">
            <a:off x="3053753" y="3769743"/>
            <a:ext cx="845387" cy="30292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Rak pilkoppling 16">
            <a:extLst>
              <a:ext uri="{FF2B5EF4-FFF2-40B4-BE49-F238E27FC236}">
                <a16:creationId xmlns:a16="http://schemas.microsoft.com/office/drawing/2014/main" id="{3547BAAB-8BB1-CA4C-7289-72D8E8A13CD3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5614358" y="2013853"/>
            <a:ext cx="1226390" cy="11434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ruta 17">
            <a:extLst>
              <a:ext uri="{FF2B5EF4-FFF2-40B4-BE49-F238E27FC236}">
                <a16:creationId xmlns:a16="http://schemas.microsoft.com/office/drawing/2014/main" id="{103EA18A-B850-A38A-E565-33D8D8B17C65}"/>
              </a:ext>
            </a:extLst>
          </p:cNvPr>
          <p:cNvSpPr txBox="1"/>
          <p:nvPr/>
        </p:nvSpPr>
        <p:spPr>
          <a:xfrm>
            <a:off x="6191610" y="1367522"/>
            <a:ext cx="129827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v-SE" dirty="0"/>
              <a:t>Kemisk Beteckning </a:t>
            </a:r>
          </a:p>
        </p:txBody>
      </p:sp>
    </p:spTree>
    <p:extLst>
      <p:ext uri="{BB962C8B-B14F-4D97-AF65-F5344CB8AC3E}">
        <p14:creationId xmlns:p14="http://schemas.microsoft.com/office/powerpoint/2010/main" val="1486365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F8F354-75E9-594F-F1A7-9BD532BB5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Rymden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38CCF32-DA75-30BB-836F-9701C73B6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sv-SE" dirty="0"/>
              <a:t>Stjärnhimlen har alltid intresserat människor </a:t>
            </a:r>
          </a:p>
          <a:p>
            <a:pPr lvl="1"/>
            <a:r>
              <a:rPr lang="sv-SE" dirty="0"/>
              <a:t>Stjärnbilder namnges efter antika grekiska sagor </a:t>
            </a:r>
          </a:p>
          <a:p>
            <a:r>
              <a:rPr lang="sv-SE" dirty="0"/>
              <a:t>Inte alla stjärnor bildar stjärnbilder </a:t>
            </a:r>
          </a:p>
          <a:p>
            <a:pPr lvl="1"/>
            <a:r>
              <a:rPr lang="sv-SE" dirty="0"/>
              <a:t>Rörliga stjärnorna </a:t>
            </a:r>
          </a:p>
          <a:p>
            <a:r>
              <a:rPr lang="sv-SE" dirty="0"/>
              <a:t>Planeter </a:t>
            </a:r>
          </a:p>
          <a:p>
            <a:pPr lvl="1"/>
            <a:r>
              <a:rPr lang="sv-SE" dirty="0"/>
              <a:t>(grekisk </a:t>
            </a:r>
            <a:r>
              <a:rPr lang="sv-SE" i="1" dirty="0" err="1"/>
              <a:t>planetes</a:t>
            </a:r>
            <a:r>
              <a:rPr lang="sv-SE" i="1" dirty="0"/>
              <a:t> =</a:t>
            </a:r>
            <a:r>
              <a:rPr lang="sv-SE" dirty="0"/>
              <a:t> vandrare) 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2050" name="Picture 2" descr="En första titt på stjärnhimlen">
            <a:extLst>
              <a:ext uri="{FF2B5EF4-FFF2-40B4-BE49-F238E27FC236}">
                <a16:creationId xmlns:a16="http://schemas.microsoft.com/office/drawing/2014/main" id="{5E3D5022-4F4B-7BF6-66DF-1776124A9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5625"/>
            <a:ext cx="5797296" cy="398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656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28B9CB-3D00-9D25-F446-0F5E3E795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Världsbilder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CBC5218-33B7-74E2-9B50-079C281E6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36920" cy="4351338"/>
          </a:xfrm>
        </p:spPr>
        <p:txBody>
          <a:bodyPr/>
          <a:lstStyle/>
          <a:p>
            <a:r>
              <a:rPr lang="sv-SE" dirty="0"/>
              <a:t>Geocentrisk världsbild </a:t>
            </a:r>
          </a:p>
          <a:p>
            <a:pPr lvl="1"/>
            <a:r>
              <a:rPr lang="sv-SE" dirty="0"/>
              <a:t>Under Antiken trodde man att jorden var alltings centrum  </a:t>
            </a:r>
          </a:p>
          <a:p>
            <a:pPr lvl="2"/>
            <a:r>
              <a:rPr lang="sv-SE" dirty="0"/>
              <a:t>Runt jorden rör sig solen, månen, planeterna och stjärnorna i olika sfärer </a:t>
            </a:r>
          </a:p>
          <a:p>
            <a:pPr lvl="2"/>
            <a:r>
              <a:rPr lang="sv-SE" dirty="0"/>
              <a:t>För komplicerade matematiska modeller för att kunna förutsäga rörelser </a:t>
            </a:r>
          </a:p>
          <a:p>
            <a:r>
              <a:rPr lang="sv-SE" dirty="0"/>
              <a:t>Heliocentrisk världsbild </a:t>
            </a:r>
          </a:p>
          <a:p>
            <a:pPr lvl="1"/>
            <a:r>
              <a:rPr lang="sv-SE" dirty="0"/>
              <a:t>1543 Nicolaus Copernicus </a:t>
            </a:r>
          </a:p>
          <a:p>
            <a:pPr lvl="2"/>
            <a:r>
              <a:rPr lang="sv-SE" dirty="0"/>
              <a:t>Solen är världens centrum </a:t>
            </a:r>
          </a:p>
        </p:txBody>
      </p:sp>
      <p:pic>
        <p:nvPicPr>
          <p:cNvPr id="3074" name="Picture 2" descr="Universum Flashcards | Quizlet">
            <a:extLst>
              <a:ext uri="{FF2B5EF4-FFF2-40B4-BE49-F238E27FC236}">
                <a16:creationId xmlns:a16="http://schemas.microsoft.com/office/drawing/2014/main" id="{A96E6EA8-3A87-8ED7-F1B0-3AD053F41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20" y="958501"/>
            <a:ext cx="4954104" cy="494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8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01B8B5-B45A-3C77-E4E1-B2C785787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Viktiga astronomer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B8B77DC-430F-B5B5-13F9-C937C8D99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29144" cy="4755266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Tycho Brahe </a:t>
            </a:r>
          </a:p>
          <a:p>
            <a:pPr lvl="1"/>
            <a:r>
              <a:rPr lang="sv-SE" dirty="0"/>
              <a:t>Fick betydligt bättre observationsdata men kunde inte se några förändringar i stjärnhimlens utseende mellan årstider </a:t>
            </a:r>
          </a:p>
          <a:p>
            <a:pPr lvl="1"/>
            <a:r>
              <a:rPr lang="sv-SE" u="sng" dirty="0"/>
              <a:t>Kompromiss-teori</a:t>
            </a:r>
            <a:r>
              <a:rPr lang="sv-SE" dirty="0"/>
              <a:t> där jorden var i centrum, solen i rörelse runt jorden, samt övriga planeter i rörelse runt solen </a:t>
            </a:r>
          </a:p>
          <a:p>
            <a:r>
              <a:rPr lang="sv-SE" dirty="0"/>
              <a:t>Johannes Kepler (Brahes elev) </a:t>
            </a:r>
          </a:p>
          <a:p>
            <a:pPr lvl="1"/>
            <a:r>
              <a:rPr lang="sv-SE" dirty="0"/>
              <a:t>Utformade principer för hur planeter rör sig och insåg att jorden rörde sig samma som de övriga planeterna </a:t>
            </a:r>
          </a:p>
          <a:p>
            <a:r>
              <a:rPr lang="sv-SE" dirty="0"/>
              <a:t>Galileo Galilei </a:t>
            </a:r>
          </a:p>
          <a:p>
            <a:pPr lvl="1"/>
            <a:r>
              <a:rPr lang="sv-SE" dirty="0"/>
              <a:t>Införde stjärnkikare (teleskop) </a:t>
            </a:r>
          </a:p>
          <a:p>
            <a:pPr lvl="1"/>
            <a:r>
              <a:rPr lang="sv-SE" dirty="0"/>
              <a:t>Det kretsar månar runt planeten Jupiter (inte i banor runt jorden) </a:t>
            </a:r>
          </a:p>
        </p:txBody>
      </p:sp>
      <p:pic>
        <p:nvPicPr>
          <p:cNvPr id="2050" name="Picture 2" descr="Tycho Brahe | Accomplishments, Biography, &amp; Facts | Britannica">
            <a:extLst>
              <a:ext uri="{FF2B5EF4-FFF2-40B4-BE49-F238E27FC236}">
                <a16:creationId xmlns:a16="http://schemas.microsoft.com/office/drawing/2014/main" id="{4F4C8B76-719D-F75F-08CB-92BE85C1C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8" y="376363"/>
            <a:ext cx="2368296" cy="177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ohannes Kepler - Discovering the Planets' True Motion">
            <a:extLst>
              <a:ext uri="{FF2B5EF4-FFF2-40B4-BE49-F238E27FC236}">
                <a16:creationId xmlns:a16="http://schemas.microsoft.com/office/drawing/2014/main" id="{CFF3A3AC-BFD6-78D6-6B96-8C2179E20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937" y="2491262"/>
            <a:ext cx="1507617" cy="187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alileo Galilei – Wikipedia">
            <a:extLst>
              <a:ext uri="{FF2B5EF4-FFF2-40B4-BE49-F238E27FC236}">
                <a16:creationId xmlns:a16="http://schemas.microsoft.com/office/drawing/2014/main" id="{0FDC6751-148E-A5EE-7D51-8080446F4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293" y="4705415"/>
            <a:ext cx="1527261" cy="187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47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Grö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17268</TotalTime>
  <Words>783</Words>
  <Application>Microsoft Office PowerPoint</Application>
  <PresentationFormat>Bredbild</PresentationFormat>
  <Paragraphs>121</Paragraphs>
  <Slides>20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5" baseType="lpstr">
      <vt:lpstr>Aptos</vt:lpstr>
      <vt:lpstr>Aptos Display</vt:lpstr>
      <vt:lpstr>Arial</vt:lpstr>
      <vt:lpstr>Cambria Math</vt:lpstr>
      <vt:lpstr>Office-tema</vt:lpstr>
      <vt:lpstr>Naturkunskap 2</vt:lpstr>
      <vt:lpstr>Atomer </vt:lpstr>
      <vt:lpstr>Atomer </vt:lpstr>
      <vt:lpstr>Atomer </vt:lpstr>
      <vt:lpstr>Atomer  </vt:lpstr>
      <vt:lpstr>Atomer </vt:lpstr>
      <vt:lpstr>Rymden </vt:lpstr>
      <vt:lpstr>Världsbilder </vt:lpstr>
      <vt:lpstr>Viktiga astronomer </vt:lpstr>
      <vt:lpstr>PowerPoint-presentation</vt:lpstr>
      <vt:lpstr>Sammanfattning </vt:lpstr>
      <vt:lpstr>Galaxer </vt:lpstr>
      <vt:lpstr>Spektra </vt:lpstr>
      <vt:lpstr>PowerPoint-presentation</vt:lpstr>
      <vt:lpstr>Universums expansion </vt:lpstr>
      <vt:lpstr>”Big bang” </vt:lpstr>
      <vt:lpstr>PowerPoint-presentation</vt:lpstr>
      <vt:lpstr>”Big bang”</vt:lpstr>
      <vt:lpstr>Kärnreaktion </vt:lpstr>
      <vt:lpstr>Kärnreaktion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2025-08-15T09:22:24Z</dcterms:created>
  <dcterms:modified xsi:type="dcterms:W3CDTF">2025-08-28T07:18:37Z</dcterms:modified>
</cp:coreProperties>
</file>